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80" r:id="rId14"/>
    <p:sldId id="281" r:id="rId15"/>
    <p:sldId id="283" r:id="rId16"/>
    <p:sldId id="270" r:id="rId17"/>
    <p:sldId id="272" r:id="rId18"/>
    <p:sldId id="284" r:id="rId19"/>
    <p:sldId id="273" r:id="rId20"/>
    <p:sldId id="285" r:id="rId21"/>
    <p:sldId id="274" r:id="rId22"/>
    <p:sldId id="27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88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8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9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2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6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3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8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13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4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0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12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CDC9FF6-BCB2-444B-8654-9D6A4A743B27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240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1817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spc="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Jack and The </a:t>
            </a:r>
            <a:r>
              <a:rPr lang="fr-FR" sz="6000" spc="1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Beanstalk</a:t>
            </a:r>
            <a:endParaRPr lang="fr-FR" sz="60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7" y="1702412"/>
            <a:ext cx="41243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9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3570" b="22189"/>
          <a:stretch/>
        </p:blipFill>
        <p:spPr>
          <a:xfrm>
            <a:off x="2138082" y="349623"/>
            <a:ext cx="7620000" cy="42358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83389"/>
          <a:stretch/>
        </p:blipFill>
        <p:spPr>
          <a:xfrm>
            <a:off x="1228164" y="4894729"/>
            <a:ext cx="9946761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6005" b="29944"/>
          <a:stretch/>
        </p:blipFill>
        <p:spPr>
          <a:xfrm>
            <a:off x="6887558" y="1889064"/>
            <a:ext cx="5557837" cy="22483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3832" y="3013237"/>
            <a:ext cx="2594585" cy="146075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0" y="1503630"/>
            <a:ext cx="4418981" cy="301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80364"/>
          <a:stretch/>
        </p:blipFill>
        <p:spPr>
          <a:xfrm>
            <a:off x="950538" y="5088030"/>
            <a:ext cx="9591957" cy="14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69" y="251306"/>
            <a:ext cx="4047565" cy="50630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52" y="5314389"/>
            <a:ext cx="9143797" cy="10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6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3809" b="21102"/>
          <a:stretch/>
        </p:blipFill>
        <p:spPr>
          <a:xfrm>
            <a:off x="2290762" y="847165"/>
            <a:ext cx="7610475" cy="42627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5109882"/>
            <a:ext cx="758248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8"/>
          <a:stretch/>
        </p:blipFill>
        <p:spPr>
          <a:xfrm>
            <a:off x="823107" y="2084293"/>
            <a:ext cx="4972576" cy="21918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4" r="1172"/>
          <a:stretch/>
        </p:blipFill>
        <p:spPr>
          <a:xfrm>
            <a:off x="6058496" y="746311"/>
            <a:ext cx="4914305" cy="4450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897" y="5755341"/>
            <a:ext cx="5211571" cy="4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3324260" y="389965"/>
            <a:ext cx="5086279" cy="457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04" y="5194486"/>
            <a:ext cx="6309989" cy="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4313" r="7147" b="4117"/>
          <a:stretch/>
        </p:blipFill>
        <p:spPr>
          <a:xfrm>
            <a:off x="3657600" y="188259"/>
            <a:ext cx="3996310" cy="54729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82" y="5755342"/>
            <a:ext cx="7470946" cy="8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81557" r="6784"/>
          <a:stretch/>
        </p:blipFill>
        <p:spPr>
          <a:xfrm>
            <a:off x="1050992" y="5488221"/>
            <a:ext cx="9262076" cy="13697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89" y="121023"/>
            <a:ext cx="3812635" cy="54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2" y="0"/>
            <a:ext cx="11077055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34" y="3590365"/>
            <a:ext cx="10539129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3217" r="4009" b="6444"/>
          <a:stretch/>
        </p:blipFill>
        <p:spPr>
          <a:xfrm>
            <a:off x="3855270" y="174811"/>
            <a:ext cx="4212516" cy="54729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64" y="5755341"/>
            <a:ext cx="9109929" cy="7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0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2613" y="720770"/>
            <a:ext cx="1613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spc="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Jack</a:t>
            </a:r>
            <a:endParaRPr lang="fr-FR" sz="4800" dirty="0">
              <a:solidFill>
                <a:schemeClr val="bg1"/>
              </a:solidFill>
              <a:latin typeface="Script cole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5880" y="720770"/>
            <a:ext cx="2646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spc="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the </a:t>
            </a:r>
            <a:r>
              <a:rPr lang="fr-FR" sz="4800" spc="1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cow</a:t>
            </a:r>
            <a:endParaRPr lang="fr-FR" sz="4800" dirty="0">
              <a:solidFill>
                <a:schemeClr val="bg1"/>
              </a:solidFill>
              <a:latin typeface="Script cole" panose="000004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4" b="76628" l="250" r="96250"/>
                    </a14:imgEffect>
                  </a14:imgLayer>
                </a14:imgProps>
              </a:ext>
            </a:extLst>
          </a:blip>
          <a:srcRect t="3570" b="23367"/>
          <a:stretch/>
        </p:blipFill>
        <p:spPr>
          <a:xfrm>
            <a:off x="2215630" y="2259106"/>
            <a:ext cx="7620000" cy="416858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2420471" y="1506071"/>
            <a:ext cx="874058" cy="1169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5" idx="2"/>
          </p:cNvCxnSpPr>
          <p:nvPr/>
        </p:nvCxnSpPr>
        <p:spPr>
          <a:xfrm flipH="1">
            <a:off x="7664824" y="1551767"/>
            <a:ext cx="1364175" cy="1769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4" r="49849"/>
          <a:stretch/>
        </p:blipFill>
        <p:spPr>
          <a:xfrm>
            <a:off x="3920413" y="94130"/>
            <a:ext cx="3435127" cy="61309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65" y="6023414"/>
            <a:ext cx="6675624" cy="6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6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91" y="6048656"/>
            <a:ext cx="8604605" cy="8093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47" y="151385"/>
            <a:ext cx="4430694" cy="57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9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294" t="1277" r="27471" b="15063"/>
          <a:stretch/>
        </p:blipFill>
        <p:spPr>
          <a:xfrm>
            <a:off x="3281082" y="470648"/>
            <a:ext cx="5123329" cy="47333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85096" r="6824"/>
          <a:stretch/>
        </p:blipFill>
        <p:spPr>
          <a:xfrm>
            <a:off x="1317812" y="5419445"/>
            <a:ext cx="9848068" cy="11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985" y1="2222" x2="95833" y2="88333"/>
                        <a14:foregroundMark x1="77273" y1="23333" x2="99621" y2="54444"/>
                        <a14:foregroundMark x1="70076" y1="44444" x2="57576" y2="38333"/>
                        <a14:foregroundMark x1="90530" y1="67778" x2="93182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19" y="2881648"/>
            <a:ext cx="5200413" cy="355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56109" y="2224203"/>
            <a:ext cx="5398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spc="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fr-FR" sz="4800" spc="1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funny</a:t>
            </a:r>
            <a:r>
              <a:rPr lang="fr-FR" sz="4800" spc="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4800" spc="1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little</a:t>
            </a:r>
            <a:r>
              <a:rPr lang="fr-FR" sz="4800" spc="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man</a:t>
            </a:r>
            <a:endParaRPr lang="fr-FR" sz="4800" dirty="0">
              <a:solidFill>
                <a:schemeClr val="bg1"/>
              </a:solidFill>
              <a:latin typeface="Script cole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855" y="190004"/>
            <a:ext cx="3360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spc="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five </a:t>
            </a:r>
            <a:r>
              <a:rPr lang="fr-FR" sz="4800" spc="1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beans</a:t>
            </a:r>
            <a:endParaRPr lang="fr-FR" sz="4800" dirty="0">
              <a:solidFill>
                <a:schemeClr val="bg1"/>
              </a:solidFill>
              <a:latin typeface="Script cole" panose="00000400000000000000" pitchFamily="2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6982597" y="3121481"/>
            <a:ext cx="1229056" cy="1235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235823" y="981184"/>
            <a:ext cx="687123" cy="3214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552" y1="57261" x2="13552" y2="57261"/>
                        <a14:foregroundMark x1="83984" y1="18257" x2="83984" y2="182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671" y="0"/>
            <a:ext cx="3283025" cy="16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34" y="0"/>
            <a:ext cx="508627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353" y="2934180"/>
            <a:ext cx="4768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fr-FR" sz="4000" spc="10" dirty="0" err="1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geant</a:t>
            </a:r>
            <a:r>
              <a:rPr lang="fr-FR" sz="4000" spc="10" dirty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4000" spc="10" dirty="0" err="1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beanstalk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123328" y="3288123"/>
            <a:ext cx="2339790" cy="140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9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6"/>
          <a:stretch/>
        </p:blipFill>
        <p:spPr>
          <a:xfrm>
            <a:off x="688636" y="295835"/>
            <a:ext cx="7147876" cy="6387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9584" y="2598002"/>
            <a:ext cx="2169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fr-FR" sz="4000" spc="10" dirty="0" err="1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castle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6763871" y="2598002"/>
            <a:ext cx="1775013" cy="353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5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26500">
                        <a14:foregroundMark x1="11000" y1="46552" x2="11000" y2="46552"/>
                        <a14:foregroundMark x1="17500" y1="92672" x2="17500" y2="92672"/>
                        <a14:foregroundMark x1="17750" y1="96121" x2="17750" y2="96121"/>
                        <a14:foregroundMark x1="11500" y1="96121" x2="11500" y2="96121"/>
                        <a14:foregroundMark x1="21000" y1="51293" x2="21000" y2="51293"/>
                        <a14:foregroundMark x1="22250" y1="60776" x2="22250" y2="60776"/>
                        <a14:foregroundMark x1="6250" y1="11207" x2="6250" y2="11207"/>
                        <a14:foregroundMark x1="6750" y1="6034" x2="5750" y2="10776"/>
                        <a14:foregroundMark x1="6000" y1="12500" x2="9750" y2="18534"/>
                        <a14:foregroundMark x1="17500" y1="14655" x2="19250" y2="12069"/>
                        <a14:foregroundMark x1="19250" y1="15948" x2="21000" y2="14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470"/>
          <a:stretch/>
        </p:blipFill>
        <p:spPr>
          <a:xfrm>
            <a:off x="1660504" y="1252106"/>
            <a:ext cx="1997096" cy="4537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010" y="5789285"/>
            <a:ext cx="4099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the </a:t>
            </a:r>
            <a:r>
              <a:rPr lang="fr-FR" sz="4000" spc="10" dirty="0" err="1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ogre’s</a:t>
            </a:r>
            <a:r>
              <a:rPr lang="fr-FR" sz="4000" spc="10" dirty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4000" spc="10" dirty="0" err="1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wife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9457" y="5789285"/>
            <a:ext cx="2370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the ogre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3866" l="28266" r="66960"/>
                    </a14:imgEffect>
                  </a14:imgLayer>
                </a14:imgProps>
              </a:ext>
            </a:extLst>
          </a:blip>
          <a:srcRect l="29013" t="2310" r="34097" b="17731"/>
          <a:stretch/>
        </p:blipFill>
        <p:spPr>
          <a:xfrm>
            <a:off x="7286063" y="1257626"/>
            <a:ext cx="2796988" cy="45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9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4339" y="5167264"/>
            <a:ext cx="3212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Script cole" panose="00000400000000000000" pitchFamily="2" charset="0"/>
              </a:rPr>
              <a:t>bag of gold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86333" y="585450"/>
            <a:ext cx="1143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Script cole" panose="00000400000000000000" pitchFamily="2" charset="0"/>
              </a:rPr>
              <a:t>hen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1607" y="5167264"/>
            <a:ext cx="4365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Script cole" panose="00000400000000000000" pitchFamily="2" charset="0"/>
              </a:rPr>
              <a:t>golden eggs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85" b="80236" l="18570" r="79172"/>
                    </a14:imgEffect>
                  </a14:imgLayer>
                </a14:imgProps>
              </a:ext>
            </a:extLst>
          </a:blip>
          <a:srcRect l="20891" t="19476" r="20123" b="20191"/>
          <a:stretch/>
        </p:blipFill>
        <p:spPr>
          <a:xfrm>
            <a:off x="521772" y="1506071"/>
            <a:ext cx="4477871" cy="34021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8" b="85977" l="22487" r="74749"/>
                    </a14:imgEffect>
                  </a14:imgLayer>
                </a14:imgProps>
              </a:ext>
            </a:extLst>
          </a:blip>
          <a:srcRect l="24224" t="2627" r="23633" b="15590"/>
          <a:stretch/>
        </p:blipFill>
        <p:spPr>
          <a:xfrm>
            <a:off x="7097591" y="868804"/>
            <a:ext cx="3193414" cy="3769098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8552329" y="4436863"/>
            <a:ext cx="141970" cy="730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888506" y="946160"/>
            <a:ext cx="1580807" cy="680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8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2630" y="2424064"/>
            <a:ext cx="84170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000" spc="10" dirty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Jack and The </a:t>
            </a:r>
            <a:r>
              <a:rPr lang="fr-FR" sz="6000" spc="10" dirty="0" err="1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Beanstalk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02273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10023"/>
          <a:stretch/>
        </p:blipFill>
        <p:spPr>
          <a:xfrm>
            <a:off x="2495550" y="526396"/>
            <a:ext cx="6890497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22645"/>
      </p:ext>
    </p:extLst>
  </p:cSld>
  <p:clrMapOvr>
    <a:masterClrMapping/>
  </p:clrMapOvr>
</p:sld>
</file>

<file path=ppt/theme/theme1.xml><?xml version="1.0" encoding="utf-8"?>
<a:theme xmlns:a="http://schemas.openxmlformats.org/drawingml/2006/main" name="Métropolitain">
  <a:themeElements>
    <a:clrScheme name="Personnalisé 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637052"/>
      </a:accent1>
      <a:accent2>
        <a:srgbClr val="E48312"/>
      </a:accent2>
      <a:accent3>
        <a:srgbClr val="E48312"/>
      </a:accent3>
      <a:accent4>
        <a:srgbClr val="E48312"/>
      </a:accent4>
      <a:accent5>
        <a:srgbClr val="E48312"/>
      </a:accent5>
      <a:accent6>
        <a:srgbClr val="E48312"/>
      </a:accent6>
      <a:hlink>
        <a:srgbClr val="2998E3"/>
      </a:hlink>
      <a:folHlink>
        <a:srgbClr val="8C8C8C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TC103457491[[fn=Métropolitain]]</Template>
  <TotalTime>184</TotalTime>
  <Words>33</Words>
  <Application>Microsoft Office PowerPoint</Application>
  <PresentationFormat>Grand écran</PresentationFormat>
  <Paragraphs>13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Aint Nothing Fancy</vt:lpstr>
      <vt:lpstr>Arial</vt:lpstr>
      <vt:lpstr>Calibri Light</vt:lpstr>
      <vt:lpstr>Script cole</vt:lpstr>
      <vt:lpstr>Times New Roman</vt:lpstr>
      <vt:lpstr>Métropolitain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HUGEROT</dc:creator>
  <cp:lastModifiedBy>Patricia HUGEROT</cp:lastModifiedBy>
  <cp:revision>17</cp:revision>
  <dcterms:created xsi:type="dcterms:W3CDTF">2014-04-23T10:17:02Z</dcterms:created>
  <dcterms:modified xsi:type="dcterms:W3CDTF">2018-08-29T13:07:48Z</dcterms:modified>
</cp:coreProperties>
</file>