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Soustraire 9, 19, 29, 39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381 - 19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672CEB-8FFD-4D75-8305-3FB5141D6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5"/>
    </mc:Choice>
    <mc:Fallback>
      <p:transition spd="slow" advTm="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801 - 9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F56458-D0F3-4E79-820D-BE6F9F4C0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5"/>
    </mc:Choice>
    <mc:Fallback>
      <p:transition spd="slow" advTm="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145 - 39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87D3DA-6C9F-468E-8629-F38D68D47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7"/>
    </mc:Choice>
    <mc:Fallback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477 - 29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90E9AE-B520-4887-A04B-DAE2228F5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8"/>
    </mc:Choice>
    <mc:Fallback>
      <p:transition spd="slow" advTm="8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82C8E7-F7F3-4150-817D-B3898967E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8"/>
    </mc:Choice>
    <mc:Fallback>
      <p:transition spd="slow" advTm="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557 - 9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2A2ECA-9D22-43EF-9027-0C3958E22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5"/>
    </mc:Choice>
    <mc:Fallback>
      <p:transition spd="slow" advTm="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308 - 39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D73653-1753-43D6-880F-6B1451643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6"/>
    </mc:Choice>
    <mc:Fallback>
      <p:transition spd="slow" advTm="7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593 - 29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4BBB46-FF7F-42A3-A9E4-5A265BADC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8"/>
    </mc:Choice>
    <mc:Fallback>
      <p:transition spd="slow" advTm="8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701EF7-9F2A-4173-9C1E-A65206092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7"/>
    </mc:Choice>
    <mc:Fallback>
      <p:transition spd="slow" advTm="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121 - 9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D6478D-7EFD-4FFD-8565-8B9070786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5"/>
    </mc:Choice>
    <mc:Fallback>
      <p:transition spd="slow" advTm="7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339 - 19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CE802D-6789-4A02-8419-6F61988E0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3"/>
    </mc:Choice>
    <mc:Fallback>
      <p:transition spd="slow" advTm="7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Hiba avait dans son assiette 75 frites. Pour l’instant, elle en a mangé 19.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Hiba a-t-elle encore de frites dans son assiette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9DC562-EB20-4421-A57A-BECCB5C82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48"/>
    </mc:Choice>
    <mc:Fallback>
      <p:transition spd="slow" advTm="17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150 - 9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B41F8C-82BE-427C-9552-832A895BA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7"/>
    </mc:Choice>
    <mc:Fallback>
      <p:transition spd="slow" advTm="6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614 - 39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1C4CCD-BFE7-487B-B08E-DA9B722D5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0"/>
    </mc:Choice>
    <mc:Fallback>
      <p:transition spd="slow" advTm="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201 - 29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10590C-0493-443C-8F22-A0D16CFE6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8"/>
    </mc:Choice>
    <mc:Fallback>
      <p:transition spd="slow" advTm="6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288 - 19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9363D5-F688-4DCE-B8D5-C5FA0008D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0"/>
    </mc:Choice>
    <mc:Fallback>
      <p:transition spd="slow" advTm="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407 - 9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0A3A90-071B-4631-9F23-4929B4B51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3"/>
    </mc:Choice>
    <mc:Fallback>
      <p:transition spd="slow" advTm="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654 - 39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BDAF94-FE5E-4474-9135-33D8BFE45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5"/>
    </mc:Choice>
    <mc:Fallback>
      <p:transition spd="slow" advTm="7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D7E521-47E7-4706-9B85-C74B65D09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3"/>
    </mc:Choice>
    <mc:Fallback>
      <p:transition spd="slow" advTm="7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136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Soustraire 9, 19, 29, 39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2019-05-12T12:48:55Z</dcterms:modified>
</cp:coreProperties>
</file>