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0" r:id="rId2"/>
    <p:sldId id="261" r:id="rId3"/>
    <p:sldId id="262" r:id="rId4"/>
    <p:sldId id="263" r:id="rId5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3312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1C29-5297-4A9A-9A73-9172255EF993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BEBAB-3202-4594-BA2A-A0A41AC32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72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09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13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11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73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60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91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6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11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3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65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73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14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3692654" y="3872880"/>
            <a:ext cx="3480762" cy="4032448"/>
            <a:chOff x="3692654" y="3872880"/>
            <a:chExt cx="3480762" cy="4032448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92654" y="3872880"/>
              <a:ext cx="3356898" cy="3836454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6165304" y="7257256"/>
              <a:ext cx="1008112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56" y="3230813"/>
            <a:ext cx="3605722" cy="4507152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332656" y="488504"/>
            <a:ext cx="6120680" cy="9001000"/>
          </a:xfrm>
          <a:prstGeom prst="roundRect">
            <a:avLst>
              <a:gd name="adj" fmla="val 8548"/>
            </a:avLst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Cahier du jour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Script cole" pitchFamily="2" charset="0"/>
              </a:rPr>
              <a:t>Prénom: _______________</a:t>
            </a:r>
          </a:p>
          <a:p>
            <a:pPr algn="r"/>
            <a:endParaRPr lang="fr-FR" sz="3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Classe de CP</a:t>
            </a: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Année scolaire </a:t>
            </a:r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2015-2016</a:t>
            </a:r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3692654" y="3872880"/>
            <a:ext cx="3480762" cy="4032448"/>
            <a:chOff x="3692654" y="3872880"/>
            <a:chExt cx="3480762" cy="4032448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92654" y="3872880"/>
              <a:ext cx="3356898" cy="3836454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6165304" y="7257256"/>
              <a:ext cx="1008112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56" y="3230813"/>
            <a:ext cx="3605722" cy="4507152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332656" y="488504"/>
            <a:ext cx="6120680" cy="9001000"/>
          </a:xfrm>
          <a:prstGeom prst="roundRect">
            <a:avLst>
              <a:gd name="adj" fmla="val 8548"/>
            </a:avLst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Cahier du jour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Script cole" pitchFamily="2" charset="0"/>
              </a:rPr>
              <a:t>Prénom: _______________</a:t>
            </a:r>
          </a:p>
          <a:p>
            <a:pPr algn="r"/>
            <a:endParaRPr lang="fr-FR" sz="3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Classe de CP</a:t>
            </a: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Année scolaire </a:t>
            </a:r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2015-2016</a:t>
            </a:r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27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3692654" y="3872880"/>
            <a:ext cx="3480762" cy="4032448"/>
            <a:chOff x="3692654" y="3872880"/>
            <a:chExt cx="3480762" cy="4032448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92654" y="3872880"/>
              <a:ext cx="3356898" cy="3836454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6165304" y="7257256"/>
              <a:ext cx="1008112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56" y="3230813"/>
            <a:ext cx="3605722" cy="4507152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332656" y="488504"/>
            <a:ext cx="6120680" cy="9001000"/>
          </a:xfrm>
          <a:prstGeom prst="roundRect">
            <a:avLst>
              <a:gd name="adj" fmla="val 8548"/>
            </a:avLst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Cahier du jour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Script cole" pitchFamily="2" charset="0"/>
              </a:rPr>
              <a:t>Prénom: _______________</a:t>
            </a:r>
          </a:p>
          <a:p>
            <a:pPr algn="r"/>
            <a:endParaRPr lang="fr-FR" sz="3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Classe de CE1</a:t>
            </a:r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Année scolaire </a:t>
            </a:r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2015-2016</a:t>
            </a:r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27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3692654" y="3872880"/>
            <a:ext cx="3480762" cy="4032448"/>
            <a:chOff x="3692654" y="3872880"/>
            <a:chExt cx="3480762" cy="4032448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92654" y="3872880"/>
              <a:ext cx="3356898" cy="3836454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6165304" y="7257256"/>
              <a:ext cx="1008112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56" y="3230813"/>
            <a:ext cx="3605722" cy="4507152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332656" y="488504"/>
            <a:ext cx="6120680" cy="9001000"/>
          </a:xfrm>
          <a:prstGeom prst="roundRect">
            <a:avLst>
              <a:gd name="adj" fmla="val 8548"/>
            </a:avLst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Cahier du jour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Script cole" pitchFamily="2" charset="0"/>
              </a:rPr>
              <a:t>Prénom: _______________</a:t>
            </a:r>
          </a:p>
          <a:p>
            <a:pPr algn="r"/>
            <a:endParaRPr lang="fr-FR" sz="3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Classe de CE1</a:t>
            </a:r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Année </a:t>
            </a:r>
            <a:r>
              <a:rPr lang="fr-FR" sz="480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scolaire </a:t>
            </a:r>
            <a:r>
              <a:rPr lang="fr-FR" sz="480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2015-2016</a:t>
            </a:r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6117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48</Words>
  <Application>Microsoft Office PowerPoint</Application>
  <PresentationFormat>Format A4 (210 x 297 mm)</PresentationFormat>
  <Paragraphs>102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Laetitia</dc:creator>
  <cp:lastModifiedBy>laetitia castanie</cp:lastModifiedBy>
  <cp:revision>10</cp:revision>
  <dcterms:created xsi:type="dcterms:W3CDTF">2013-06-07T09:33:52Z</dcterms:created>
  <dcterms:modified xsi:type="dcterms:W3CDTF">2015-05-06T11:54:30Z</dcterms:modified>
</cp:coreProperties>
</file>