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0" r:id="rId2"/>
    <p:sldId id="261" r:id="rId3"/>
    <p:sldId id="262" r:id="rId4"/>
    <p:sldId id="263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31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3692654" y="3872880"/>
            <a:ext cx="3480762" cy="4032448"/>
            <a:chOff x="3692654" y="3872880"/>
            <a:chExt cx="3480762" cy="403244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2654" y="3872880"/>
              <a:ext cx="3356898" cy="383645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165304" y="7257256"/>
              <a:ext cx="100811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56" y="3230813"/>
            <a:ext cx="3605722" cy="4507152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du jour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CP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3692654" y="3872880"/>
            <a:ext cx="3480762" cy="4032448"/>
            <a:chOff x="3692654" y="3872880"/>
            <a:chExt cx="3480762" cy="403244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2654" y="3872880"/>
              <a:ext cx="3356898" cy="383645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165304" y="7257256"/>
              <a:ext cx="100811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56" y="3230813"/>
            <a:ext cx="3605722" cy="4507152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du jour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CP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7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3692654" y="3872880"/>
            <a:ext cx="3480762" cy="4032448"/>
            <a:chOff x="3692654" y="3872880"/>
            <a:chExt cx="3480762" cy="403244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2654" y="3872880"/>
              <a:ext cx="3356898" cy="383645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165304" y="7257256"/>
              <a:ext cx="100811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56" y="3230813"/>
            <a:ext cx="3605722" cy="4507152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du jour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CE1</a:t>
            </a:r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7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3692654" y="3872880"/>
            <a:ext cx="3480762" cy="4032448"/>
            <a:chOff x="3692654" y="3872880"/>
            <a:chExt cx="3480762" cy="403244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2654" y="3872880"/>
              <a:ext cx="3356898" cy="383645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165304" y="7257256"/>
              <a:ext cx="1008112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56" y="3230813"/>
            <a:ext cx="3605722" cy="4507152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du jour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CE1</a:t>
            </a:r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scolaire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117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</Words>
  <Application>Microsoft Office PowerPoint</Application>
  <PresentationFormat>Format A4 (210 x 297 mm)</PresentationFormat>
  <Paragraphs>102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 castanie</cp:lastModifiedBy>
  <cp:revision>10</cp:revision>
  <dcterms:created xsi:type="dcterms:W3CDTF">2013-06-07T09:33:52Z</dcterms:created>
  <dcterms:modified xsi:type="dcterms:W3CDTF">2015-05-06T11:54:30Z</dcterms:modified>
</cp:coreProperties>
</file>