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467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Multiplier par 5 ou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6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81003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Je suis cinq fois plus lourd que mon petit frère. </a:t>
            </a:r>
            <a:r>
              <a:rPr lang="fr-FR" sz="66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Celui-ci </a:t>
            </a:r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pèse 9 kilos.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est ma masse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33"/>
    </mc:Choice>
    <mc:Fallback>
      <p:transition spd="slow" advTm="42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Pour parcourir un kilomètre, un cycliste met 90 secondes.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met-il pour parcourir 50 km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7"/>
    </mc:Choice>
    <mc:Fallback>
      <p:transition spd="slow" advTm="42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240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135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59235" y="144587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2 500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8090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450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800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45 kilogrammes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 </a:t>
            </a:r>
            <a:r>
              <a:rPr lang="fr-FR" sz="54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500 secondes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779637"/>
            <a:ext cx="85489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48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1"/>
    </mc:Choice>
    <mc:Fallback>
      <p:transition spd="slow" advTm="3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1003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17"/>
    </mc:Choice>
    <mc:Fallback>
      <p:transition spd="slow" advTm="32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2536" y="2033553"/>
            <a:ext cx="85733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50 x 50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49"/>
    </mc:Choice>
    <mc:Fallback>
      <p:transition spd="slow" advTm="32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21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66"/>
    </mc:Choice>
    <mc:Fallback>
      <p:transition spd="slow" advTm="3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33553"/>
            <a:ext cx="8568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 x 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64"/>
    </mc:Choice>
    <mc:Fallback>
      <p:transition spd="slow" advTm="32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32" y="1779637"/>
            <a:ext cx="85802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40 x 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71"/>
    </mc:Choice>
    <mc:Fallback>
      <p:transition spd="slow" advTm="3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779637"/>
            <a:ext cx="85684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9 x 50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92"/>
    </mc:Choice>
    <mc:Fallback>
      <p:transition spd="slow" advTm="3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033553"/>
            <a:ext cx="8568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16 x 50</a:t>
            </a:r>
            <a:endParaRPr lang="fr-FR" sz="16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3"/>
    </mc:Choice>
    <mc:Fallback>
      <p:transition spd="slow" advTm="32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115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Multiplier par 5 ou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53</cp:revision>
  <dcterms:created xsi:type="dcterms:W3CDTF">2013-01-27T09:55:18Z</dcterms:created>
  <dcterms:modified xsi:type="dcterms:W3CDTF">2014-01-04T14:40:38Z</dcterms:modified>
</cp:coreProperties>
</file>