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3360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1C29-5297-4A9A-9A73-9172255EF993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BEBAB-3202-4594-BA2A-A0A41AC32F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72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0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13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11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73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6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1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6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1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3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65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73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2208-1362-4C09-86E5-C313EDE52A6F}" type="datetimeFigureOut">
              <a:rPr lang="fr-FR" smtClean="0"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AAC7-8470-4791-B18F-2439E098C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14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leçons</a:t>
            </a:r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CE1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scolaire </a:t>
            </a:r>
            <a:r>
              <a:rPr lang="fr-FR" sz="48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2015-2016</a:t>
            </a:r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</p:txBody>
      </p:sp>
      <p:pic>
        <p:nvPicPr>
          <p:cNvPr id="1026" name="Picture 2" descr="E:\Présenta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55" y="3800872"/>
            <a:ext cx="5679882" cy="39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93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488504"/>
            <a:ext cx="6120680" cy="9001000"/>
          </a:xfrm>
          <a:prstGeom prst="roundRect">
            <a:avLst>
              <a:gd name="adj" fmla="val 8548"/>
            </a:avLst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8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Cahier de leçons</a:t>
            </a:r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endParaRPr lang="fr-FR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Script cole" pitchFamily="2" charset="0"/>
            </a:endParaRPr>
          </a:p>
          <a:p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Script cole" pitchFamily="2" charset="0"/>
              </a:rPr>
              <a:t>Prénom: _______________</a:t>
            </a:r>
          </a:p>
          <a:p>
            <a:pPr algn="r"/>
            <a:endParaRPr lang="fr-FR" sz="3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r"/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Classe de CE1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1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endParaRPr lang="fr-FR" sz="4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Pere Castor" pitchFamily="2" charset="0"/>
            </a:endParaRPr>
          </a:p>
          <a:p>
            <a:pPr algn="ctr"/>
            <a:r>
              <a:rPr lang="fr-FR" sz="4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Pere Castor" pitchFamily="2" charset="0"/>
              </a:rPr>
              <a:t>Année scolaire 2014-2015</a:t>
            </a:r>
          </a:p>
        </p:txBody>
      </p:sp>
      <p:pic>
        <p:nvPicPr>
          <p:cNvPr id="1026" name="Picture 2" descr="E:\Présenta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55" y="3800872"/>
            <a:ext cx="5679882" cy="39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632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24</Words>
  <Application>Microsoft Office PowerPoint</Application>
  <PresentationFormat>Format A4 (210 x 297 mm)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</dc:creator>
  <cp:lastModifiedBy>laetitia castanie</cp:lastModifiedBy>
  <cp:revision>9</cp:revision>
  <dcterms:created xsi:type="dcterms:W3CDTF">2013-06-07T09:33:52Z</dcterms:created>
  <dcterms:modified xsi:type="dcterms:W3CDTF">2015-05-06T11:51:50Z</dcterms:modified>
</cp:coreProperties>
</file>