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36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leçons</a:t>
            </a:r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CE1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scolaire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  <p:pic>
        <p:nvPicPr>
          <p:cNvPr id="1026" name="Picture 2" descr="E:\Présenta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55" y="3800872"/>
            <a:ext cx="5679882" cy="39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3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leçons</a:t>
            </a:r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CE1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2014-2015</a:t>
            </a:r>
          </a:p>
        </p:txBody>
      </p:sp>
      <p:pic>
        <p:nvPicPr>
          <p:cNvPr id="1026" name="Picture 2" descr="E:\Présenta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55" y="3800872"/>
            <a:ext cx="5679882" cy="39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632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</Words>
  <Application>Microsoft Office PowerPoint</Application>
  <PresentationFormat>Format A4 (210 x 297 mm)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 castanie</cp:lastModifiedBy>
  <cp:revision>9</cp:revision>
  <dcterms:created xsi:type="dcterms:W3CDTF">2013-06-07T09:33:52Z</dcterms:created>
  <dcterms:modified xsi:type="dcterms:W3CDTF">2015-05-06T11:51:50Z</dcterms:modified>
</cp:coreProperties>
</file>