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6" r:id="rId13"/>
    <p:sldId id="271" r:id="rId14"/>
    <p:sldId id="272" r:id="rId15"/>
    <p:sldId id="277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7DCE-F03B-9B4A-AE61-C60D07C377BA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92-A430-144F-80B9-4B35DFF947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35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83813" y="1630043"/>
            <a:ext cx="62380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>
                <a:latin typeface="Chalkboard"/>
                <a:cs typeface="Chalkboard"/>
              </a:rPr>
              <a:t>PIERRE ET LE LOUP : </a:t>
            </a:r>
          </a:p>
          <a:p>
            <a:pPr algn="ctr"/>
            <a:r>
              <a:rPr lang="fr-FR" sz="4800" dirty="0" smtClean="0">
                <a:latin typeface="Chalkboard"/>
                <a:cs typeface="Chalkboard"/>
              </a:rPr>
              <a:t>PHRASE </a:t>
            </a:r>
            <a:r>
              <a:rPr lang="fr-FR" sz="4800" dirty="0" smtClean="0">
                <a:latin typeface="Chalkboard"/>
                <a:cs typeface="Chalkboard"/>
              </a:rPr>
              <a:t>8</a:t>
            </a:r>
          </a:p>
          <a:p>
            <a:pPr algn="ctr"/>
            <a:r>
              <a:rPr lang="fr-FR" sz="4800" dirty="0" smtClean="0">
                <a:latin typeface="Chalkboard"/>
                <a:cs typeface="Chalkboard"/>
              </a:rPr>
              <a:t>Trouver le mot intrus.</a:t>
            </a:r>
            <a:endParaRPr lang="fr-FR" sz="4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1018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3"/>
    </mc:Choice>
    <mc:Fallback xmlns="">
      <p:transition xmlns:p14="http://schemas.microsoft.com/office/powerpoint/2010/main" spd="slow" advTm="30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e</a:t>
            </a:r>
            <a:r>
              <a:rPr lang="fr-FR" sz="9600" dirty="0" smtClean="0"/>
              <a:t>s-tu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qui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ne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56191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sait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pas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jamais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361897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n</a:t>
            </a:r>
            <a:r>
              <a:rPr lang="fr-FR" sz="9600" dirty="0" smtClean="0"/>
              <a:t>ager ? »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A 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"/>
    </mc:Choice>
    <mc:Fallback xmlns="">
      <p:transition xmlns:p14="http://schemas.microsoft.com/office/powerpoint/2010/main" spd="slow" advTm="7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quoi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"/>
    </mc:Choice>
    <mc:Fallback xmlns="">
      <p:transition xmlns:p14="http://schemas.microsoft.com/office/powerpoint/2010/main" spd="slow" advTm="3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18400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le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"/>
    </mc:Choice>
    <mc:Fallback xmlns="">
      <p:transition xmlns:p14="http://schemas.microsoft.com/office/powerpoint/2010/main" spd="slow" advTm="3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canard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"/>
    </mc:Choice>
    <mc:Fallback xmlns="">
      <p:transition xmlns:p14="http://schemas.microsoft.com/office/powerpoint/2010/main" spd="slow" advTm="18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r</a:t>
            </a:r>
            <a:r>
              <a:rPr lang="fr-FR" sz="9600" dirty="0" smtClean="0"/>
              <a:t>épondit :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« Quel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genre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d</a:t>
            </a:r>
            <a:r>
              <a:rPr lang="fr-FR" sz="9600" dirty="0" smtClean="0"/>
              <a:t>’oiseau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101</TotalTime>
  <Words>31</Words>
  <Application>Microsoft Macintosh PowerPoint</Application>
  <PresentationFormat>Présentation à l'écran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Brise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Titou KLIOUEL</dc:creator>
  <cp:lastModifiedBy>Titou KLIOUEL</cp:lastModifiedBy>
  <cp:revision>17</cp:revision>
  <dcterms:created xsi:type="dcterms:W3CDTF">2014-02-15T21:21:56Z</dcterms:created>
  <dcterms:modified xsi:type="dcterms:W3CDTF">2014-02-20T07:33:15Z</dcterms:modified>
</cp:coreProperties>
</file>