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15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8" r:id="rId10"/>
    <p:sldId id="269" r:id="rId11"/>
    <p:sldId id="270" r:id="rId12"/>
    <p:sldId id="276" r:id="rId13"/>
    <p:sldId id="271" r:id="rId14"/>
    <p:sldId id="272" r:id="rId15"/>
    <p:sldId id="277" r:id="rId16"/>
    <p:sldId id="273" r:id="rId1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24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27DCE-F03B-9B4A-AE61-C60D07C377BA}" type="datetimeFigureOut">
              <a:rPr lang="fr-FR" smtClean="0"/>
              <a:t>20/02/14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FE292-A430-144F-80B9-4B35DFF947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5355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20/02/14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20/02/14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20/02/14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20/02/14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20/02/14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20/02/14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20/02/14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20/02/14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20/02/14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20/02/14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20/02/14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20/02/14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3DBCB0A-773C-2542-9001-A70873D76697}" type="datetimeFigureOut">
              <a:rPr lang="fr-FR" smtClean="0"/>
              <a:t>20/02/14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483813" y="1630043"/>
            <a:ext cx="623806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800" dirty="0" smtClean="0">
                <a:latin typeface="Chalkboard"/>
                <a:cs typeface="Chalkboard"/>
              </a:rPr>
              <a:t>PIERRE ET LE LOUP : </a:t>
            </a:r>
          </a:p>
          <a:p>
            <a:pPr algn="ctr"/>
            <a:r>
              <a:rPr lang="fr-FR" sz="4800" dirty="0" smtClean="0">
                <a:latin typeface="Chalkboard"/>
                <a:cs typeface="Chalkboard"/>
              </a:rPr>
              <a:t>PHRASE </a:t>
            </a:r>
            <a:r>
              <a:rPr lang="fr-FR" sz="4800" dirty="0" smtClean="0">
                <a:latin typeface="Chalkboard"/>
                <a:cs typeface="Chalkboard"/>
              </a:rPr>
              <a:t>8</a:t>
            </a:r>
          </a:p>
          <a:p>
            <a:pPr algn="ctr"/>
            <a:r>
              <a:rPr lang="fr-FR" sz="4800" dirty="0" smtClean="0">
                <a:latin typeface="Chalkboard"/>
                <a:cs typeface="Chalkboard"/>
              </a:rPr>
              <a:t>Trouver le mot intrus.</a:t>
            </a:r>
            <a:endParaRPr lang="fr-FR" sz="4800" dirty="0"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101871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23"/>
    </mc:Choice>
    <mc:Fallback xmlns="">
      <p:transition xmlns:p14="http://schemas.microsoft.com/office/powerpoint/2010/main" spd="slow" advTm="302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/>
              <a:t>e</a:t>
            </a:r>
            <a:r>
              <a:rPr lang="fr-FR" sz="9600" dirty="0" smtClean="0"/>
              <a:t>s-tu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79487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"/>
    </mc:Choice>
    <mc:Fallback xmlns="">
      <p:transition xmlns:p14="http://schemas.microsoft.com/office/powerpoint/2010/main" spd="slow" advTm="17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/>
              <a:t>qui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79487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"/>
    </mc:Choice>
    <mc:Fallback xmlns="">
      <p:transition xmlns:p14="http://schemas.microsoft.com/office/powerpoint/2010/main" spd="slow" advTm="17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/>
              <a:t>ne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56191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"/>
    </mc:Choice>
    <mc:Fallback xmlns="">
      <p:transition xmlns:p14="http://schemas.microsoft.com/office/powerpoint/2010/main" spd="slow" advTm="17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/>
              <a:t>sait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79487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"/>
    </mc:Choice>
    <mc:Fallback xmlns="">
      <p:transition xmlns:p14="http://schemas.microsoft.com/office/powerpoint/2010/main" spd="slow" advTm="17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/>
              <a:t>pas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79487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"/>
    </mc:Choice>
    <mc:Fallback xmlns="">
      <p:transition xmlns:p14="http://schemas.microsoft.com/office/powerpoint/2010/main" spd="slow" advTm="17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/>
              <a:t>jamais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3618972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"/>
    </mc:Choice>
    <mc:Fallback xmlns="">
      <p:transition xmlns:p14="http://schemas.microsoft.com/office/powerpoint/2010/main" spd="slow" advTm="17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/>
              <a:t>n</a:t>
            </a:r>
            <a:r>
              <a:rPr lang="fr-FR" sz="9600" dirty="0" smtClean="0"/>
              <a:t>ager ? »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79487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"/>
    </mc:Choice>
    <mc:Fallback xmlns="">
      <p:transition xmlns:p14="http://schemas.microsoft.com/office/powerpoint/2010/main" spd="slow" advTm="17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/>
              <a:t>A 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8"/>
    </mc:Choice>
    <mc:Fallback xmlns="">
      <p:transition xmlns:p14="http://schemas.microsoft.com/office/powerpoint/2010/main" spd="slow" advTm="778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/>
              <a:t>quoi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270951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3"/>
    </mc:Choice>
    <mc:Fallback xmlns="">
      <p:transition xmlns:p14="http://schemas.microsoft.com/office/powerpoint/2010/main" spd="slow" advTm="34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18400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/>
              <a:t>le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270951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9"/>
    </mc:Choice>
    <mc:Fallback xmlns="">
      <p:transition xmlns:p14="http://schemas.microsoft.com/office/powerpoint/2010/main" spd="slow" advTm="30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/>
              <a:t>canard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270951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6"/>
    </mc:Choice>
    <mc:Fallback xmlns="">
      <p:transition xmlns:p14="http://schemas.microsoft.com/office/powerpoint/2010/main" spd="slow" advTm="18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/>
              <a:t>r</a:t>
            </a:r>
            <a:r>
              <a:rPr lang="fr-FR" sz="9600" dirty="0" smtClean="0"/>
              <a:t>épondit :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270951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"/>
    </mc:Choice>
    <mc:Fallback xmlns="">
      <p:transition xmlns:p14="http://schemas.microsoft.com/office/powerpoint/2010/main" spd="slow" advTm="17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/>
              <a:t>« Quel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270951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"/>
    </mc:Choice>
    <mc:Fallback xmlns="">
      <p:transition xmlns:p14="http://schemas.microsoft.com/office/powerpoint/2010/main" spd="slow" advTm="17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/>
              <a:t>genre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79487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"/>
    </mc:Choice>
    <mc:Fallback xmlns="">
      <p:transition xmlns:p14="http://schemas.microsoft.com/office/powerpoint/2010/main" spd="slow" advTm="17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/>
              <a:t>d</a:t>
            </a:r>
            <a:r>
              <a:rPr lang="fr-FR" sz="9600" dirty="0" smtClean="0"/>
              <a:t>’oiseau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79487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"/>
    </mc:Choice>
    <mc:Fallback xmlns="">
      <p:transition xmlns:p14="http://schemas.microsoft.com/office/powerpoint/2010/main" spd="slow" advTm="17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is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is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is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Brise.thmx</Template>
  <TotalTime>101</TotalTime>
  <Words>31</Words>
  <Application>Microsoft Macintosh PowerPoint</Application>
  <PresentationFormat>Présentation à l'écran (4:3)</PresentationFormat>
  <Paragraphs>18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Brise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Titou KLIOUEL</dc:creator>
  <cp:lastModifiedBy>Titou KLIOUEL</cp:lastModifiedBy>
  <cp:revision>17</cp:revision>
  <dcterms:created xsi:type="dcterms:W3CDTF">2014-02-15T21:21:56Z</dcterms:created>
  <dcterms:modified xsi:type="dcterms:W3CDTF">2014-02-20T07:33:15Z</dcterms:modified>
</cp:coreProperties>
</file>