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64" y="10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AA0-6892-490E-BA9A-AD90659FACC3}" type="datetimeFigureOut">
              <a:rPr lang="fr-CA" smtClean="0"/>
              <a:t>2015-08-05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55E-566A-460E-9271-71B4027C98A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963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AA0-6892-490E-BA9A-AD90659FACC3}" type="datetimeFigureOut">
              <a:rPr lang="fr-CA" smtClean="0"/>
              <a:t>2015-08-05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55E-566A-460E-9271-71B4027C98A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758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AA0-6892-490E-BA9A-AD90659FACC3}" type="datetimeFigureOut">
              <a:rPr lang="fr-CA" smtClean="0"/>
              <a:t>2015-08-05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55E-566A-460E-9271-71B4027C98A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849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AA0-6892-490E-BA9A-AD90659FACC3}" type="datetimeFigureOut">
              <a:rPr lang="fr-CA" smtClean="0"/>
              <a:t>2015-08-05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55E-566A-460E-9271-71B4027C98A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336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AA0-6892-490E-BA9A-AD90659FACC3}" type="datetimeFigureOut">
              <a:rPr lang="fr-CA" smtClean="0"/>
              <a:t>2015-08-05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55E-566A-460E-9271-71B4027C98A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781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AA0-6892-490E-BA9A-AD90659FACC3}" type="datetimeFigureOut">
              <a:rPr lang="fr-CA" smtClean="0"/>
              <a:t>2015-08-05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55E-566A-460E-9271-71B4027C98A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147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AA0-6892-490E-BA9A-AD90659FACC3}" type="datetimeFigureOut">
              <a:rPr lang="fr-CA" smtClean="0"/>
              <a:t>2015-08-05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55E-566A-460E-9271-71B4027C98A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792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AA0-6892-490E-BA9A-AD90659FACC3}" type="datetimeFigureOut">
              <a:rPr lang="fr-CA" smtClean="0"/>
              <a:t>2015-08-05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55E-566A-460E-9271-71B4027C98A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605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AA0-6892-490E-BA9A-AD90659FACC3}" type="datetimeFigureOut">
              <a:rPr lang="fr-CA" smtClean="0"/>
              <a:t>2015-08-05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55E-566A-460E-9271-71B4027C98A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384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AA0-6892-490E-BA9A-AD90659FACC3}" type="datetimeFigureOut">
              <a:rPr lang="fr-CA" smtClean="0"/>
              <a:t>2015-08-05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55E-566A-460E-9271-71B4027C98A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001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AA0-6892-490E-BA9A-AD90659FACC3}" type="datetimeFigureOut">
              <a:rPr lang="fr-CA" smtClean="0"/>
              <a:t>2015-08-05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55E-566A-460E-9271-71B4027C98A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55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9AA0-6892-490E-BA9A-AD90659FACC3}" type="datetimeFigureOut">
              <a:rPr lang="fr-CA" smtClean="0"/>
              <a:t>2015-08-05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3155E-566A-460E-9271-71B4027C98A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849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36512"/>
            <a:ext cx="6858000" cy="92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839306">
            <a:off x="-141164" y="557547"/>
            <a:ext cx="36862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6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C’est ta</a:t>
            </a:r>
          </a:p>
          <a:p>
            <a:pPr algn="ctr"/>
            <a:r>
              <a:rPr lang="fr-CA" sz="66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 fête!</a:t>
            </a:r>
            <a:endParaRPr lang="fr-CA" sz="66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latin typeface="Because I am Happy" pitchFamily="2" charset="-128"/>
              <a:ea typeface="Because I am Happy" pitchFamily="2" charset="-128"/>
              <a:cs typeface="Because I am Happy" pitchFamily="2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2736" y="2774702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u="sng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Privilèges pour ton anniversaire</a:t>
            </a:r>
            <a:endParaRPr lang="fr-CA" sz="3200" b="1" u="sng" dirty="0">
              <a:ln w="127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cause I am Happy" pitchFamily="2" charset="-128"/>
              <a:ea typeface="Because I am Happy" pitchFamily="2" charset="-128"/>
              <a:cs typeface="Because I am Happy" pitchFamily="2" charset="-128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8694" y="7661987"/>
            <a:ext cx="3880546" cy="11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541149">
            <a:off x="88276" y="1816986"/>
            <a:ext cx="1122596" cy="120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3984" y="3916373"/>
            <a:ext cx="44140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-Apporter une collation spéciale</a:t>
            </a:r>
          </a:p>
          <a:p>
            <a:r>
              <a:rPr lang="fr-CA" sz="280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-Choisir un petit cadeau :</a:t>
            </a:r>
          </a:p>
          <a:p>
            <a:endParaRPr lang="fr-CA" sz="2800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cause I am Happy" pitchFamily="2" charset="-128"/>
              <a:ea typeface="Because I am Happy" pitchFamily="2" charset="-128"/>
              <a:cs typeface="Because I am Happy" pitchFamily="2" charset="-128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A" sz="280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Un congé de dictée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A" sz="280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Un congé de devoir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A" sz="280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Travailler à côté d’un ami(e) pour la journée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A" sz="280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Autres</a:t>
            </a:r>
            <a:r>
              <a:rPr lang="fr-CA" sz="280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:_______________</a:t>
            </a:r>
            <a:endParaRPr lang="fr-CA" sz="2800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cause I am Happy" pitchFamily="2" charset="-128"/>
              <a:ea typeface="Because I am Happy" pitchFamily="2" charset="-128"/>
              <a:cs typeface="Because I am Happy" pitchFamily="2" charset="-128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088" y="6861830"/>
            <a:ext cx="1244337" cy="199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" y="8831505"/>
            <a:ext cx="2132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© Rosie Guillemette</a:t>
            </a:r>
            <a:endParaRPr lang="fr-CA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293096" y="8903513"/>
            <a:ext cx="2808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Document inspiré de la classe de Zazou</a:t>
            </a:r>
            <a:endParaRPr lang="fr-CA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941">
            <a:off x="3018562" y="375648"/>
            <a:ext cx="3798631" cy="127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88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98212"/>
            <a:ext cx="6696744" cy="2631490"/>
          </a:xfrm>
          <a:prstGeom prst="rect">
            <a:avLst/>
          </a:prstGeom>
          <a:ln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Joyeux anniversaire !</a:t>
            </a:r>
          </a:p>
          <a:p>
            <a:pPr algn="ctr"/>
            <a:endParaRPr lang="fr-CA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cause I am Happy" pitchFamily="2" charset="-128"/>
              <a:ea typeface="Because I am Happy" pitchFamily="2" charset="-128"/>
              <a:cs typeface="Because I am Happy" pitchFamily="2" charset="-128"/>
            </a:endParaRPr>
          </a:p>
          <a:p>
            <a:pPr algn="ctr">
              <a:lnSpc>
                <a:spcPct val="150000"/>
              </a:lnSpc>
            </a:pPr>
            <a:r>
              <a:rPr lang="fr-CA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Pour la journée de mon anniversaire, je peux apporter une collation spéciale. En plus, j’ai le privilège d’avoir </a:t>
            </a:r>
            <a:r>
              <a:rPr lang="fr-CA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un congé de dictée</a:t>
            </a:r>
            <a:r>
              <a:rPr lang="fr-CA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 cette semaine!</a:t>
            </a:r>
          </a:p>
          <a:p>
            <a:endParaRPr lang="fr-CA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cause I am Happy" pitchFamily="2" charset="-128"/>
              <a:ea typeface="Because I am Happy" pitchFamily="2" charset="-128"/>
              <a:cs typeface="Because I am Happy" pitchFamily="2" charset="-128"/>
            </a:endParaRPr>
          </a:p>
          <a:p>
            <a:endParaRPr lang="fr-CA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cause I am Happy" pitchFamily="2" charset="-128"/>
              <a:ea typeface="Because I am Happy" pitchFamily="2" charset="-128"/>
              <a:cs typeface="Because I am Happy" pitchFamily="2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0085" y="1786287"/>
            <a:ext cx="525835" cy="6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693" y="1874581"/>
            <a:ext cx="449855" cy="6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632" y="2882102"/>
            <a:ext cx="6696744" cy="2631490"/>
          </a:xfrm>
          <a:prstGeom prst="rect">
            <a:avLst/>
          </a:prstGeom>
          <a:ln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Joyeux anniversaire !</a:t>
            </a:r>
          </a:p>
          <a:p>
            <a:pPr algn="ctr"/>
            <a:endParaRPr lang="fr-CA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cause I am Happy" pitchFamily="2" charset="-128"/>
              <a:ea typeface="Because I am Happy" pitchFamily="2" charset="-128"/>
              <a:cs typeface="Because I am Happy" pitchFamily="2" charset="-128"/>
            </a:endParaRPr>
          </a:p>
          <a:p>
            <a:pPr algn="ctr">
              <a:lnSpc>
                <a:spcPct val="150000"/>
              </a:lnSpc>
            </a:pPr>
            <a:r>
              <a:rPr lang="fr-CA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Pour la journée de mon anniversaire, je peux apporter une collation spéciale. En plus, j’ai le privilège d’avoir </a:t>
            </a:r>
            <a:r>
              <a:rPr lang="fr-CA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un congé de devoir</a:t>
            </a:r>
            <a:r>
              <a:rPr lang="fr-CA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 cette semaine!</a:t>
            </a:r>
          </a:p>
          <a:p>
            <a:endParaRPr lang="fr-CA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cause I am Happy" pitchFamily="2" charset="-128"/>
              <a:ea typeface="Because I am Happy" pitchFamily="2" charset="-128"/>
              <a:cs typeface="Because I am Happy" pitchFamily="2" charset="-128"/>
            </a:endParaRPr>
          </a:p>
          <a:p>
            <a:endParaRPr lang="fr-CA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cause I am Happy" pitchFamily="2" charset="-128"/>
              <a:ea typeface="Because I am Happy" pitchFamily="2" charset="-128"/>
              <a:cs typeface="Because I am Happy" pitchFamily="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632" y="5684926"/>
            <a:ext cx="6696744" cy="2631490"/>
          </a:xfrm>
          <a:prstGeom prst="rect">
            <a:avLst/>
          </a:prstGeom>
          <a:ln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Joyeux anniversaire !</a:t>
            </a:r>
          </a:p>
          <a:p>
            <a:pPr algn="ctr"/>
            <a:endParaRPr lang="fr-CA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cause I am Happy" pitchFamily="2" charset="-128"/>
              <a:ea typeface="Because I am Happy" pitchFamily="2" charset="-128"/>
              <a:cs typeface="Because I am Happy" pitchFamily="2" charset="-128"/>
            </a:endParaRPr>
          </a:p>
          <a:p>
            <a:pPr algn="ctr">
              <a:lnSpc>
                <a:spcPct val="150000"/>
              </a:lnSpc>
            </a:pPr>
            <a:r>
              <a:rPr lang="fr-CA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cause I am Happy" pitchFamily="2" charset="-128"/>
                <a:ea typeface="Because I am Happy" pitchFamily="2" charset="-128"/>
                <a:cs typeface="Because I am Happy" pitchFamily="2" charset="-128"/>
              </a:rPr>
              <a:t>Pour la journée de mon anniversaire, je peux apporter une collation spéciale. En plus, j’ai le privilège de travailler à côté d’un ami(e) pour la journée!</a:t>
            </a:r>
          </a:p>
          <a:p>
            <a:endParaRPr lang="fr-CA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cause I am Happy" pitchFamily="2" charset="-128"/>
              <a:ea typeface="Because I am Happy" pitchFamily="2" charset="-128"/>
              <a:cs typeface="Because I am Happy" pitchFamily="2" charset="-128"/>
            </a:endParaRPr>
          </a:p>
          <a:p>
            <a:endParaRPr lang="fr-CA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cause I am Happy" pitchFamily="2" charset="-128"/>
              <a:ea typeface="Because I am Happy" pitchFamily="2" charset="-128"/>
              <a:cs typeface="Because I am Happy" pitchFamily="2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8831505"/>
            <a:ext cx="2132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© Rosie Guillemette</a:t>
            </a:r>
            <a:endParaRPr lang="fr-CA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293096" y="8903513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Document inspiré de la classe de Zazou</a:t>
            </a:r>
            <a:endParaRPr lang="fr-CA" sz="12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728" y="4701915"/>
            <a:ext cx="449855" cy="6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428" y="7489286"/>
            <a:ext cx="449855" cy="6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4141" y="4680238"/>
            <a:ext cx="525835" cy="6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7945" y="7467609"/>
            <a:ext cx="525835" cy="6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45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4704" y="82758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dirty="0" smtClean="0">
                <a:latin typeface="Freehand521 BT" panose="03080802030307080304" pitchFamily="66" charset="0"/>
                <a:ea typeface="MixConnectDots" panose="02000603000000000000" pitchFamily="2" charset="0"/>
              </a:rPr>
              <a:t>Aujourd’hui c’est ma fête! </a:t>
            </a:r>
            <a:endParaRPr lang="fr-CA" sz="7200" dirty="0">
              <a:latin typeface="Freehand521 BT" panose="03080802030307080304" pitchFamily="66" charset="0"/>
              <a:ea typeface="MixConnectDots" panose="02000603000000000000" pitchFamily="2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697" y="3426456"/>
            <a:ext cx="5269599" cy="517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4359" y="4521162"/>
            <a:ext cx="2597273" cy="25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1593">
            <a:off x="2708525" y="7045595"/>
            <a:ext cx="3682301" cy="148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" y="8831505"/>
            <a:ext cx="2132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© Rosie Guillemette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180467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4704" y="82758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dirty="0" smtClean="0">
                <a:latin typeface="Freehand521 BT" panose="03080802030307080304" pitchFamily="66" charset="0"/>
                <a:ea typeface="MixConnectDots" panose="02000603000000000000" pitchFamily="2" charset="0"/>
              </a:rPr>
              <a:t>Aujourd’hui c’est ma fête! </a:t>
            </a:r>
            <a:endParaRPr lang="fr-CA" sz="7200" dirty="0">
              <a:latin typeface="Freehand521 BT" panose="03080802030307080304" pitchFamily="66" charset="0"/>
              <a:ea typeface="MixConnectDots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697" y="3203848"/>
            <a:ext cx="5269599" cy="517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2936" y="4338460"/>
            <a:ext cx="1230464" cy="29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78892">
            <a:off x="2139659" y="5894361"/>
            <a:ext cx="651241" cy="10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0918">
            <a:off x="2715167" y="6927543"/>
            <a:ext cx="3854350" cy="155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" y="8831505"/>
            <a:ext cx="2132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© Rosie Guillemette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269631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251520"/>
            <a:ext cx="48965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latin typeface="chasing the ice cream truck" panose="02000603000000000000" pitchFamily="2" charset="0"/>
              </a:rPr>
              <a:t>Ressources utilisées:</a:t>
            </a:r>
          </a:p>
          <a:p>
            <a:endParaRPr lang="fr-CA" dirty="0">
              <a:latin typeface="chasing the ice cream truck" panose="02000603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728" y="1185435"/>
            <a:ext cx="1872208" cy="168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2179" y="1053000"/>
            <a:ext cx="1951141" cy="195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0748" y="349188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3056" y="3661220"/>
            <a:ext cx="1702761" cy="136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58" y="5580112"/>
            <a:ext cx="2063947" cy="183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Rosie Guillemette\Pictures\clipart\Images\10398065_670406976342229_2093392472210817094_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04" y="5580112"/>
            <a:ext cx="1626229" cy="147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4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174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 Guillemette</dc:creator>
  <cp:lastModifiedBy>Rosie Guillemette</cp:lastModifiedBy>
  <cp:revision>26</cp:revision>
  <dcterms:created xsi:type="dcterms:W3CDTF">2015-08-01T21:23:04Z</dcterms:created>
  <dcterms:modified xsi:type="dcterms:W3CDTF">2015-08-05T21:10:31Z</dcterms:modified>
</cp:coreProperties>
</file>