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966339" y="6404294"/>
            <a:ext cx="258625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 27" descr="Image 27"/>
          <p:cNvPicPr>
            <a:picLocks noChangeAspect="1"/>
          </p:cNvPicPr>
          <p:nvPr/>
        </p:nvPicPr>
        <p:blipFill>
          <a:blip r:embed="rId2">
            <a:extLst/>
          </a:blip>
          <a:srcRect l="13188"/>
          <a:stretch>
            <a:fillRect/>
          </a:stretch>
        </p:blipFill>
        <p:spPr>
          <a:xfrm>
            <a:off x="-2" y="0"/>
            <a:ext cx="9906002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5" name="Tableau 3"/>
          <p:cNvGraphicFramePr/>
          <p:nvPr>
            <p:extLst>
              <p:ext uri="{D42A27DB-BD31-4B8C-83A1-F6EECF244321}">
                <p14:modId xmlns:p14="http://schemas.microsoft.com/office/powerpoint/2010/main" val="2623207154"/>
              </p:ext>
            </p:extLst>
          </p:nvPr>
        </p:nvGraphicFramePr>
        <p:xfrm>
          <a:off x="0" y="1181224"/>
          <a:ext cx="9906003" cy="49190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8864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28</a:t>
                      </a:r>
                      <a:endParaRPr sz="1000" baseline="30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AOUT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29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AOUT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JEUDI</a:t>
                      </a:r>
                      <a:endParaRPr sz="1000" dirty="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2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4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5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29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987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8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987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6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74172" y="2526716"/>
            <a:ext cx="772885" cy="64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 33" descr="Imag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73626" y="2606701"/>
            <a:ext cx="952532" cy="522323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 35" descr="Image 3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52276" y="2526716"/>
            <a:ext cx="772885" cy="64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 36" descr="Image 3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74025" y="2526716"/>
            <a:ext cx="772885" cy="64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Image 37" descr="Image 3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72425" y="2526716"/>
            <a:ext cx="772885" cy="64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Image 11" descr="Imag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225" y="2526716"/>
            <a:ext cx="772885" cy="643331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ZoneTexte 23"/>
          <p:cNvSpPr txBox="1"/>
          <p:nvPr/>
        </p:nvSpPr>
        <p:spPr>
          <a:xfrm>
            <a:off x="276996" y="73227"/>
            <a:ext cx="2031901" cy="132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Script cole"/>
                <a:ea typeface="Script cole"/>
                <a:cs typeface="Script cole"/>
                <a:sym typeface="Script cole"/>
              </a:defRPr>
            </a:lvl1pPr>
          </a:lstStyle>
          <a:p>
            <a:r>
              <a:t>2021</a:t>
            </a:r>
          </a:p>
        </p:txBody>
      </p:sp>
      <p:pic>
        <p:nvPicPr>
          <p:cNvPr id="103" name="Image 2" descr="Imag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1225" y="4309203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Image 26" descr="Image 2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57822" y="2560202"/>
            <a:ext cx="772884" cy="64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Image 4" descr="Image 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31100" y="3356222"/>
            <a:ext cx="1129341" cy="667099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ZoneTexte 5"/>
          <p:cNvSpPr txBox="1"/>
          <p:nvPr/>
        </p:nvSpPr>
        <p:spPr>
          <a:xfrm>
            <a:off x="5384976" y="4075232"/>
            <a:ext cx="135034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>
                <a:latin typeface="Always Forever Bold"/>
                <a:ea typeface="Always Forever Bold"/>
                <a:cs typeface="Always Forever Bold"/>
                <a:sym typeface="Always Forever Bold"/>
              </a:defRPr>
            </a:lvl1pPr>
          </a:lstStyle>
          <a:p>
            <a:r>
              <a:rPr dirty="0"/>
              <a:t>C’EST LA RENTREE</a:t>
            </a:r>
          </a:p>
        </p:txBody>
      </p:sp>
      <p:sp>
        <p:nvSpPr>
          <p:cNvPr id="107" name="ZoneTexte 34"/>
          <p:cNvSpPr txBox="1"/>
          <p:nvPr/>
        </p:nvSpPr>
        <p:spPr>
          <a:xfrm>
            <a:off x="5476663" y="5700114"/>
            <a:ext cx="116697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>
                <a:latin typeface="Always Forever Bold"/>
                <a:ea typeface="Always Forever Bold"/>
                <a:cs typeface="Always Forever Bold"/>
                <a:sym typeface="Always Forever Bold"/>
              </a:defRPr>
            </a:lvl1pPr>
          </a:lstStyle>
          <a:p>
            <a:r>
              <a:rPr dirty="0"/>
              <a:t>C’EST LA RENTREE</a:t>
            </a:r>
          </a:p>
        </p:txBody>
      </p:sp>
      <p:pic>
        <p:nvPicPr>
          <p:cNvPr id="108" name="Image 39" descr="Image 3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6932" y="4309203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age 40" descr="Image 4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54615" y="4326914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 41" descr="Image 4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1248" y="4326912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Image 42" descr="Image 4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8984" y="4326912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age 43" descr="Image 4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451" y="4326912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 44" descr="Image 4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56258" y="4326912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 45" descr="Image 4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1064" y="4326912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Image 46" descr="Image 4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33188" y="432691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Image 47" descr="Image 4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31099" y="5011495"/>
            <a:ext cx="1129341" cy="667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Image 35" descr="Image 3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52280" y="2526716"/>
            <a:ext cx="772885" cy="64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 33" descr="Imag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30388" y="2647724"/>
            <a:ext cx="952532" cy="5223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 27" descr="Image 27"/>
          <p:cNvPicPr>
            <a:picLocks noChangeAspect="1"/>
          </p:cNvPicPr>
          <p:nvPr/>
        </p:nvPicPr>
        <p:blipFill>
          <a:blip r:embed="rId2">
            <a:extLst/>
          </a:blip>
          <a:srcRect l="13188"/>
          <a:stretch>
            <a:fillRect/>
          </a:stretch>
        </p:blipFill>
        <p:spPr>
          <a:xfrm>
            <a:off x="-2" y="0"/>
            <a:ext cx="9906002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21" name="Tableau 3"/>
          <p:cNvGraphicFramePr/>
          <p:nvPr>
            <p:extLst>
              <p:ext uri="{D42A27DB-BD31-4B8C-83A1-F6EECF244321}">
                <p14:modId xmlns:p14="http://schemas.microsoft.com/office/powerpoint/2010/main" val="2741474305"/>
              </p:ext>
            </p:extLst>
          </p:nvPr>
        </p:nvGraphicFramePr>
        <p:xfrm>
          <a:off x="-3" y="1180800"/>
          <a:ext cx="9906003" cy="462945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73051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08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341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49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41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2" name="Image 5" descr="Imag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43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 6" descr="Imag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12000" y="22679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 7" descr="Imag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89600" y="22679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 8" descr="Imag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 9" descr="Imag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892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 10" descr="Imag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875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 11" descr="Imag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95599" y="2381019"/>
            <a:ext cx="952532" cy="643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 12" descr="Imag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94000" y="2381019"/>
            <a:ext cx="952532" cy="643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 13" descr="Imag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88000" y="2267999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ZoneTexte 23"/>
          <p:cNvSpPr txBox="1"/>
          <p:nvPr/>
        </p:nvSpPr>
        <p:spPr>
          <a:xfrm>
            <a:off x="4745363" y="15774"/>
            <a:ext cx="2022026" cy="88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ETE</a:t>
            </a:r>
          </a:p>
        </p:txBody>
      </p:sp>
      <p:pic>
        <p:nvPicPr>
          <p:cNvPr id="132" name="Image 24" descr="Image 2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 25" descr="Imag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 28" descr="Image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 30" descr="Imag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 31" descr="Image 3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age 32" descr="Image 3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 33" descr="Image 3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 10" descr="Imag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64115" y="0"/>
            <a:ext cx="334188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 30" descr="Image 30"/>
          <p:cNvPicPr>
            <a:picLocks noChangeAspect="1"/>
          </p:cNvPicPr>
          <p:nvPr/>
        </p:nvPicPr>
        <p:blipFill>
          <a:blip r:embed="rId3">
            <a:extLst/>
          </a:blip>
          <a:srcRect l="13188"/>
          <a:stretch>
            <a:fillRect/>
          </a:stretch>
        </p:blipFill>
        <p:spPr>
          <a:xfrm>
            <a:off x="-20788" y="0"/>
            <a:ext cx="6636731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4" name="Tableau 3"/>
          <p:cNvGraphicFramePr/>
          <p:nvPr>
            <p:extLst>
              <p:ext uri="{D42A27DB-BD31-4B8C-83A1-F6EECF244321}">
                <p14:modId xmlns:p14="http://schemas.microsoft.com/office/powerpoint/2010/main" val="1974568800"/>
              </p:ext>
            </p:extLst>
          </p:nvPr>
        </p:nvGraphicFramePr>
        <p:xfrm>
          <a:off x="-2" y="1180800"/>
          <a:ext cx="9906003" cy="49533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97632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97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13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39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713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5" name="Image 31" descr="Image 3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58412" y="2581087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 32" descr="Image 3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2411" y="247308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 6" descr="Imag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57212" y="247308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 7" descr="Image 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58811" y="247308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 8" descr="Imag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3611" y="247308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 9" descr="Imag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56811" y="2581087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63211" y="2581087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 12" descr="Imag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64812" y="2581087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 13" descr="Imag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68011" y="2581087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 23" descr="Image 2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9999" y="434261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 25" descr="Image 2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25706" y="434261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 26" descr="Image 2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73389" y="436032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 27" descr="Image 2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10022" y="436031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 28" descr="Image 28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47758" y="436031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 29" descr="Image 2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70225" y="436031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 33" descr="Imag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775032" y="436031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 34" descr="Image 3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79838" y="436031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 35" descr="Image 3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51962" y="4360318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 2" descr="Image 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614707" y="3382165"/>
            <a:ext cx="1030225" cy="9693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ZoneTexte 4"/>
          <p:cNvSpPr txBox="1"/>
          <p:nvPr/>
        </p:nvSpPr>
        <p:spPr>
          <a:xfrm>
            <a:off x="6660852" y="4214303"/>
            <a:ext cx="119429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/>
            </a:lvl1pPr>
          </a:lstStyle>
          <a:p>
            <a:r>
              <a:rPr dirty="0"/>
              <a:t>AUTOMNE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 2" descr="Imag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288" y="0"/>
            <a:ext cx="9988572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7" name="Tableau 3"/>
          <p:cNvGraphicFramePr/>
          <p:nvPr>
            <p:extLst>
              <p:ext uri="{D42A27DB-BD31-4B8C-83A1-F6EECF244321}">
                <p14:modId xmlns:p14="http://schemas.microsoft.com/office/powerpoint/2010/main" val="3418806365"/>
              </p:ext>
            </p:extLst>
          </p:nvPr>
        </p:nvGraphicFramePr>
        <p:xfrm>
          <a:off x="1" y="1180800"/>
          <a:ext cx="9977283" cy="491887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151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 smtClean="0"/>
                        <a:t>SAMEDI</a:t>
                      </a:r>
                      <a:endParaRPr lang="fr-FR" dirty="0" smtClean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 smtClean="0"/>
                        <a:t> </a:t>
                      </a:r>
                      <a:r>
                        <a:rPr sz="2500" dirty="0"/>
                        <a:t>25</a:t>
                      </a:r>
                      <a:endParaRPr sz="1000" dirty="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rPr dirty="0"/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r>
                        <a:rPr sz="2500"/>
                        <a:t>26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27</a:t>
                      </a:r>
                      <a:endParaRPr sz="14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28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30</a:t>
                      </a:r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SEPTEMBRE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518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09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67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07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8" name="Image 34" descr="Image 3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1599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age 5" descr="Imag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8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 39" descr="Image 3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319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 40" descr="Image 4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892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 42" descr="Image 4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119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 43" descr="Image 4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3200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 44" descr="Image 4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0000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 45" descr="Image 4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88000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 25" descr="Image 2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875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ZoneTexte 21"/>
          <p:cNvSpPr txBox="1"/>
          <p:nvPr/>
        </p:nvSpPr>
        <p:spPr>
          <a:xfrm>
            <a:off x="45720" y="-39841"/>
            <a:ext cx="4328161" cy="88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178" name="Image 23" descr="Imag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Image 24" descr="Image 2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 27" descr="Imag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 37" descr="Image 3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 38" descr="Image 3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 41" descr="Image 4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age 46" descr="Image 4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 47" descr="Image 4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 48" descr="Image 4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Image 25" descr="Imag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288" y="0"/>
            <a:ext cx="9988572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9" name="Tableau 3"/>
          <p:cNvGraphicFramePr/>
          <p:nvPr>
            <p:extLst>
              <p:ext uri="{D42A27DB-BD31-4B8C-83A1-F6EECF244321}">
                <p14:modId xmlns:p14="http://schemas.microsoft.com/office/powerpoint/2010/main" val="2520599588"/>
              </p:ext>
            </p:extLst>
          </p:nvPr>
        </p:nvGraphicFramePr>
        <p:xfrm>
          <a:off x="0" y="1180800"/>
          <a:ext cx="9968248" cy="493425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2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0661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57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57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11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57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90" name="Image 27" descr="Image 2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53468" y="26447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 28" descr="Imag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7868" y="25368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 30" descr="Image 3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49068" y="25368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 31" descr="Image 3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47469" y="25368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 32" descr="Image 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8668" y="26447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 33" descr="Imag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47069" y="26447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 34" descr="Image 3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3869" y="26447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 35" descr="Image 3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2268" y="26447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 11" descr="Image 1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42669" y="25367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 22" descr="Image 2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9999" y="4424565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 24" descr="Image 2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5706" y="4424565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73389" y="4442276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10022" y="4442274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Image 36" descr="Image 3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47758" y="4442274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 37" descr="Image 3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70225" y="4442274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 38" descr="Image 3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75032" y="4442274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 39" descr="Image 3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79838" y="4442274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Image 40" descr="Image 4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51962" y="4442273"/>
            <a:ext cx="732496" cy="732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 27" descr="Image 2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2572" y="0"/>
            <a:ext cx="9988572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0" name="Tableau 3"/>
          <p:cNvGraphicFramePr/>
          <p:nvPr/>
        </p:nvGraphicFramePr>
        <p:xfrm>
          <a:off x="-82572" y="1197733"/>
          <a:ext cx="9977283" cy="490858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04534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18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19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20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906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63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87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633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11" name="Image 33" descr="Imag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1599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age 34" descr="Image 3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8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 37" descr="Image 3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00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Image 41" descr="Image 4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19628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age 42" descr="Image 4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1257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Image 43" descr="Image 4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92799" y="2232000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Image 13" descr="Imag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04000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ZoneTexte 23"/>
          <p:cNvSpPr txBox="1"/>
          <p:nvPr/>
        </p:nvSpPr>
        <p:spPr>
          <a:xfrm>
            <a:off x="5712119" y="44868"/>
            <a:ext cx="4169992" cy="886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219" name="Image 25" descr="Image 2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Image 26" descr="Image 2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Image 28" descr="Image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 29" descr="Imag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 30" descr="Imag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 31" descr="Image 3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 32" descr="Image 3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 35" descr="Image 3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 36" descr="Image 3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 37" descr="Image 3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66390" y="2255438"/>
            <a:ext cx="952532" cy="64324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 37" descr="Image 3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73199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 34" descr="Image 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288" y="0"/>
            <a:ext cx="9988572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5" name="Tableau 3"/>
          <p:cNvGraphicFramePr/>
          <p:nvPr/>
        </p:nvGraphicFramePr>
        <p:xfrm>
          <a:off x="0" y="1187999"/>
          <a:ext cx="9977283" cy="488477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8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6747"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21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22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SAMEDI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23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DIMANCHE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24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LUNDI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25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MARDI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26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MERCREDI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27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JEUDI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28</a:t>
                      </a:r>
                      <a:endParaRPr sz="1000" baseline="30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VENDREDI </a:t>
                      </a:r>
                      <a:endParaRPr sz="1000"/>
                    </a:p>
                    <a:p>
                      <a:pPr algn="ctr" defTabSz="914400">
                        <a:defRPr sz="25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29</a:t>
                      </a:r>
                      <a:endParaRPr sz="1000"/>
                    </a:p>
                    <a:p>
                      <a:pPr algn="ctr" defTabSz="914400">
                        <a:defRPr sz="1400" b="0">
                          <a:solidFill>
                            <a:srgbClr val="000000"/>
                          </a:solidFill>
                          <a:latin typeface="Script cole"/>
                          <a:ea typeface="Script cole"/>
                          <a:cs typeface="Script cole"/>
                          <a:sym typeface="Script cole"/>
                        </a:defRPr>
                      </a:pPr>
                      <a:r>
                        <a:t>OCTOBRE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19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934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49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Chinacat"/>
                          <a:ea typeface="Chinacat"/>
                          <a:cs typeface="Chinacat"/>
                          <a:sym typeface="Chinacat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6" name="Image 27" descr="Image 2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7599" y="2231999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Image 36" descr="Image 3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06399" y="22319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 37" descr="Image 3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15200" y="2231995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 38" descr="Image 3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3999" y="223199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Image 39" descr="Image 3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2799" y="2231998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Image 40" descr="Image 4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41599" y="2233767"/>
            <a:ext cx="772885" cy="7922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 41" descr="Image 4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50400" y="2231998"/>
            <a:ext cx="772885" cy="792268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ZoneTexte 22"/>
          <p:cNvSpPr txBox="1"/>
          <p:nvPr/>
        </p:nvSpPr>
        <p:spPr>
          <a:xfrm>
            <a:off x="2723605" y="-1"/>
            <a:ext cx="4352692" cy="1094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6600">
                <a:solidFill>
                  <a:srgbClr val="FFFFFF"/>
                </a:solidFill>
                <a:latin typeface="appleberry"/>
                <a:ea typeface="appleberry"/>
                <a:cs typeface="appleberry"/>
                <a:sym typeface="appleberry"/>
              </a:defRPr>
            </a:lvl1pPr>
          </a:lstStyle>
          <a:p>
            <a:r>
              <a:t>AUTOMNE</a:t>
            </a:r>
          </a:p>
        </p:txBody>
      </p:sp>
      <p:pic>
        <p:nvPicPr>
          <p:cNvPr id="104" name="Image 23" descr="Image 2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1225" y="4205490"/>
            <a:ext cx="732497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Image 24" descr="Image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6932" y="4205490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Image 28" descr="Imag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54615" y="4223201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Image 29" descr="Image 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9124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Image 30" descr="Image 3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2898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age 31" descr="Image 3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51451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 32" descr="Image 3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56258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Image 33" descr="Imag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61064" y="4223199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age 35" descr="Image 3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33188" y="4223198"/>
            <a:ext cx="732496" cy="7324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 37" descr="Image 3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24406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Image 37" descr="Image 3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208" y="2339999"/>
            <a:ext cx="952532" cy="64324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336217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201</Words>
  <Application>Microsoft Office PowerPoint</Application>
  <PresentationFormat>Format A4 (210 x 297 mm)</PresentationFormat>
  <Paragraphs>210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Always Forever Bold</vt:lpstr>
      <vt:lpstr>appleberry</vt:lpstr>
      <vt:lpstr>Arial</vt:lpstr>
      <vt:lpstr>Calibri</vt:lpstr>
      <vt:lpstr>Chinacat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</dc:creator>
  <cp:lastModifiedBy>ECOLE</cp:lastModifiedBy>
  <cp:revision>3</cp:revision>
  <dcterms:modified xsi:type="dcterms:W3CDTF">2021-07-13T11:46:43Z</dcterms:modified>
</cp:coreProperties>
</file>