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25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742950" y="1122362"/>
            <a:ext cx="84201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238250" y="3602037"/>
            <a:ext cx="74295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675878" y="1709740"/>
            <a:ext cx="8543926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75878" y="4589464"/>
            <a:ext cx="8543926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81037" y="1825625"/>
            <a:ext cx="4210051" cy="4351338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6" cy="1325563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82328" y="1681163"/>
            <a:ext cx="419070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014912" y="1681163"/>
            <a:ext cx="4211341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681037" y="365127"/>
            <a:ext cx="8543926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681037" y="1825625"/>
            <a:ext cx="8543926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966339" y="6404294"/>
            <a:ext cx="258625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Image 27" descr="Image 27"/>
          <p:cNvPicPr>
            <a:picLocks noChangeAspect="1"/>
          </p:cNvPicPr>
          <p:nvPr/>
        </p:nvPicPr>
        <p:blipFill>
          <a:blip r:embed="rId2">
            <a:extLst/>
          </a:blip>
          <a:srcRect l="13188"/>
          <a:stretch>
            <a:fillRect/>
          </a:stretch>
        </p:blipFill>
        <p:spPr>
          <a:xfrm>
            <a:off x="-2" y="0"/>
            <a:ext cx="9906002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5" name="Tableau 3"/>
          <p:cNvGraphicFramePr/>
          <p:nvPr>
            <p:extLst>
              <p:ext uri="{D42A27DB-BD31-4B8C-83A1-F6EECF244321}">
                <p14:modId xmlns:p14="http://schemas.microsoft.com/office/powerpoint/2010/main" val="2623207154"/>
              </p:ext>
            </p:extLst>
          </p:nvPr>
        </p:nvGraphicFramePr>
        <p:xfrm>
          <a:off x="0" y="1181224"/>
          <a:ext cx="9906003" cy="491900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5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2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8864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SAMEDI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28</a:t>
                      </a:r>
                      <a:endParaRPr sz="1000" baseline="30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AOUT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DIMANCHE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29</a:t>
                      </a: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AOUT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30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31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JEUDI</a:t>
                      </a:r>
                      <a:endParaRPr sz="1000" dirty="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2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VENDREDI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3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SAMEDI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4</a:t>
                      </a: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DIMANCHE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5</a:t>
                      </a: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8290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8987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08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8987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6" name="Image 30" descr="Image 3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74172" y="2526716"/>
            <a:ext cx="772885" cy="643331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Image 33" descr="Image 3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73626" y="2606701"/>
            <a:ext cx="952532" cy="522323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Image 35" descr="Image 3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52276" y="2526716"/>
            <a:ext cx="772885" cy="643331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Image 36" descr="Image 3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974025" y="2526716"/>
            <a:ext cx="772885" cy="64333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Image 37" descr="Image 3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72425" y="2526716"/>
            <a:ext cx="772885" cy="64333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Image 11" descr="Image 1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1225" y="2526716"/>
            <a:ext cx="772885" cy="643331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ZoneTexte 23"/>
          <p:cNvSpPr txBox="1"/>
          <p:nvPr/>
        </p:nvSpPr>
        <p:spPr>
          <a:xfrm>
            <a:off x="276996" y="73227"/>
            <a:ext cx="2031901" cy="1323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Script cole"/>
                <a:ea typeface="Script cole"/>
                <a:cs typeface="Script cole"/>
                <a:sym typeface="Script cole"/>
              </a:defRPr>
            </a:lvl1pPr>
          </a:lstStyle>
          <a:p>
            <a:r>
              <a:t>2021</a:t>
            </a:r>
          </a:p>
        </p:txBody>
      </p:sp>
      <p:pic>
        <p:nvPicPr>
          <p:cNvPr id="103" name="Image 2" descr="Image 2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61225" y="4309203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" name="Image 26" descr="Image 2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57822" y="2560202"/>
            <a:ext cx="772884" cy="643331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Image 4" descr="Image 4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531100" y="3356222"/>
            <a:ext cx="1129341" cy="667099"/>
          </a:xfrm>
          <a:prstGeom prst="rect">
            <a:avLst/>
          </a:prstGeom>
          <a:ln w="12700">
            <a:miter lim="400000"/>
          </a:ln>
        </p:spPr>
      </p:pic>
      <p:sp>
        <p:nvSpPr>
          <p:cNvPr id="106" name="ZoneTexte 5"/>
          <p:cNvSpPr txBox="1"/>
          <p:nvPr/>
        </p:nvSpPr>
        <p:spPr>
          <a:xfrm>
            <a:off x="5384976" y="4075232"/>
            <a:ext cx="1350347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000">
                <a:latin typeface="Always Forever Bold"/>
                <a:ea typeface="Always Forever Bold"/>
                <a:cs typeface="Always Forever Bold"/>
                <a:sym typeface="Always Forever Bold"/>
              </a:defRPr>
            </a:lvl1pPr>
          </a:lstStyle>
          <a:p>
            <a:r>
              <a:rPr dirty="0"/>
              <a:t>C’EST LA RENTREE</a:t>
            </a:r>
          </a:p>
        </p:txBody>
      </p:sp>
      <p:sp>
        <p:nvSpPr>
          <p:cNvPr id="107" name="ZoneTexte 34"/>
          <p:cNvSpPr txBox="1"/>
          <p:nvPr/>
        </p:nvSpPr>
        <p:spPr>
          <a:xfrm>
            <a:off x="5476663" y="5700114"/>
            <a:ext cx="1166972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000">
                <a:latin typeface="Always Forever Bold"/>
                <a:ea typeface="Always Forever Bold"/>
                <a:cs typeface="Always Forever Bold"/>
                <a:sym typeface="Always Forever Bold"/>
              </a:defRPr>
            </a:lvl1pPr>
          </a:lstStyle>
          <a:p>
            <a:r>
              <a:rPr dirty="0"/>
              <a:t>C’EST LA RENTREE</a:t>
            </a:r>
          </a:p>
        </p:txBody>
      </p:sp>
      <p:pic>
        <p:nvPicPr>
          <p:cNvPr id="108" name="Image 39" descr="Image 39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06932" y="4309203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Image 40" descr="Image 40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54615" y="4326914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Image 41" descr="Image 4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91248" y="4326912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Image 42" descr="Image 42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28984" y="4326912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Image 43" descr="Image 4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51451" y="4326912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Image 44" descr="Image 4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756258" y="4326912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Image 45" descr="Image 45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61064" y="4326912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5" name="Image 46" descr="Image 4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033188" y="432691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6" name="Image 47" descr="Image 47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531099" y="5011495"/>
            <a:ext cx="1129341" cy="667099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Image 35" descr="Image 3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52280" y="2526716"/>
            <a:ext cx="772885" cy="64333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" name="Image 33" descr="Image 3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30388" y="2647724"/>
            <a:ext cx="952532" cy="52232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Image 27" descr="Image 27"/>
          <p:cNvPicPr>
            <a:picLocks noChangeAspect="1"/>
          </p:cNvPicPr>
          <p:nvPr/>
        </p:nvPicPr>
        <p:blipFill>
          <a:blip r:embed="rId2">
            <a:extLst/>
          </a:blip>
          <a:srcRect l="13188"/>
          <a:stretch>
            <a:fillRect/>
          </a:stretch>
        </p:blipFill>
        <p:spPr>
          <a:xfrm>
            <a:off x="-2" y="0"/>
            <a:ext cx="9906002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21" name="Tableau 3"/>
          <p:cNvGraphicFramePr/>
          <p:nvPr>
            <p:extLst>
              <p:ext uri="{D42A27DB-BD31-4B8C-83A1-F6EECF244321}">
                <p14:modId xmlns:p14="http://schemas.microsoft.com/office/powerpoint/2010/main" val="2741474305"/>
              </p:ext>
            </p:extLst>
          </p:nvPr>
        </p:nvGraphicFramePr>
        <p:xfrm>
          <a:off x="-3" y="1180800"/>
          <a:ext cx="9906003" cy="462945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73051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6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7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8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JEUDI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9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VENDREDI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10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SAMEDI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11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DIMANCHE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12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13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14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808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3411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1495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3411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22" name="Image 5" descr="Imag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843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3" name="Image 6" descr="Image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412000" y="22679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4" name="Image 7" descr="Imag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789600" y="22679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Image 8" descr="Image 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8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Image 9" descr="Imag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4892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Image 10" descr="Imag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3875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Image 11" descr="Image 1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895599" y="2381019"/>
            <a:ext cx="952532" cy="6432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Image 12" descr="Image 1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94000" y="2381019"/>
            <a:ext cx="952532" cy="6432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Image 13" descr="Image 1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88000" y="2267999"/>
            <a:ext cx="772885" cy="792268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ZoneTexte 23"/>
          <p:cNvSpPr txBox="1"/>
          <p:nvPr/>
        </p:nvSpPr>
        <p:spPr>
          <a:xfrm>
            <a:off x="4745363" y="15774"/>
            <a:ext cx="2022026" cy="886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ETE</a:t>
            </a:r>
          </a:p>
        </p:txBody>
      </p:sp>
      <p:pic>
        <p:nvPicPr>
          <p:cNvPr id="132" name="Image 24" descr="Image 2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Image 25" descr="Image 25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Image 26" descr="Image 2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Image 28" descr="Image 2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Image 29" descr="Image 29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Image 30" descr="Image 30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Image 31" descr="Image 3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Image 32" descr="Image 32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Image 33" descr="Image 3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Image 10" descr="Image 10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64115" y="0"/>
            <a:ext cx="3341884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Image 30" descr="Image 30"/>
          <p:cNvPicPr>
            <a:picLocks noChangeAspect="1"/>
          </p:cNvPicPr>
          <p:nvPr/>
        </p:nvPicPr>
        <p:blipFill>
          <a:blip r:embed="rId3">
            <a:extLst/>
          </a:blip>
          <a:srcRect l="13188"/>
          <a:stretch>
            <a:fillRect/>
          </a:stretch>
        </p:blipFill>
        <p:spPr>
          <a:xfrm>
            <a:off x="-20788" y="0"/>
            <a:ext cx="663673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44" name="Tableau 3"/>
          <p:cNvGraphicFramePr/>
          <p:nvPr>
            <p:extLst>
              <p:ext uri="{D42A27DB-BD31-4B8C-83A1-F6EECF244321}">
                <p14:modId xmlns:p14="http://schemas.microsoft.com/office/powerpoint/2010/main" val="1974568800"/>
              </p:ext>
            </p:extLst>
          </p:nvPr>
        </p:nvGraphicFramePr>
        <p:xfrm>
          <a:off x="-2" y="1180800"/>
          <a:ext cx="9906003" cy="495330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97632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15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JEUDI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16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 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VENDREDI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17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SAMEDI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18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DIMANCHE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19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20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21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22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JEUDI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23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997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7138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395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7138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45" name="Image 31" descr="Image 3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258412" y="25810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Image 32" descr="Image 32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52411" y="247308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Image 6" descr="Image 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57212" y="247308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Image 7" descr="Image 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558811" y="247308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Image 8" descr="Image 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63611" y="247308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50" name="Image 9" descr="Imag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56811" y="25810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Image 11" descr="Image 1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63211" y="25810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Image 12" descr="Image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64812" y="25810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Image 13" descr="Image 1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868011" y="2581087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Image 23" descr="Image 23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79999" y="434261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Image 25" descr="Image 2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25706" y="434261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Image 26" descr="Image 26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373389" y="436032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Image 27" descr="Image 27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510022" y="436031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 28" descr="Image 28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647758" y="436031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Image 29" descr="Image 29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670225" y="436031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Image 33" descr="Image 33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775032" y="436031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Image 34" descr="Image 34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879838" y="436031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2" name="Image 35" descr="Image 3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051962" y="436031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63" name="Image 2" descr="Image 2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614707" y="3382165"/>
            <a:ext cx="1030225" cy="969300"/>
          </a:xfrm>
          <a:prstGeom prst="rect">
            <a:avLst/>
          </a:prstGeom>
          <a:ln w="12700">
            <a:miter lim="400000"/>
          </a:ln>
        </p:spPr>
      </p:pic>
      <p:sp>
        <p:nvSpPr>
          <p:cNvPr id="164" name="ZoneTexte 4"/>
          <p:cNvSpPr txBox="1"/>
          <p:nvPr/>
        </p:nvSpPr>
        <p:spPr>
          <a:xfrm>
            <a:off x="6660852" y="4214303"/>
            <a:ext cx="1194296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1600"/>
            </a:lvl1pPr>
          </a:lstStyle>
          <a:p>
            <a:r>
              <a:rPr dirty="0"/>
              <a:t>AUTOMNE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 2" descr="Imag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1288" y="0"/>
            <a:ext cx="9988572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67" name="Tableau 3"/>
          <p:cNvGraphicFramePr/>
          <p:nvPr>
            <p:extLst>
              <p:ext uri="{D42A27DB-BD31-4B8C-83A1-F6EECF244321}">
                <p14:modId xmlns:p14="http://schemas.microsoft.com/office/powerpoint/2010/main" val="3418806365"/>
              </p:ext>
            </p:extLst>
          </p:nvPr>
        </p:nvGraphicFramePr>
        <p:xfrm>
          <a:off x="1" y="1180800"/>
          <a:ext cx="9977283" cy="4918878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0151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VENDREDI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24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 smtClean="0"/>
                        <a:t>SAMEDI</a:t>
                      </a:r>
                      <a:endParaRPr lang="fr-FR" dirty="0" smtClean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 smtClean="0"/>
                        <a:t> </a:t>
                      </a:r>
                      <a:r>
                        <a:rPr sz="2500" dirty="0"/>
                        <a:t>25</a:t>
                      </a:r>
                      <a:endParaRPr sz="1000" dirty="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rPr dirty="0"/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DIMANCHE</a:t>
                      </a:r>
                      <a:r>
                        <a:rPr sz="2500"/>
                        <a:t>26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27</a:t>
                      </a:r>
                      <a:endParaRPr sz="14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28</a:t>
                      </a: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29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JEUDI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30</a:t>
                      </a: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SEPTEMBRE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VENDREDI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SAMEDI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8518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1090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67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107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68" name="Image 34" descr="Image 3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81599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Image 5" descr="Image 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28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Image 39" descr="Image 3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7319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Image 40" descr="Image 4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4892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Image 42" descr="Image 4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8119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Image 43" descr="Image 4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83200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Image 44" descr="Image 4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000000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5" name="Image 45" descr="Image 4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88000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Image 25" descr="Image 2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3875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sp>
        <p:nvSpPr>
          <p:cNvPr id="177" name="ZoneTexte 21"/>
          <p:cNvSpPr txBox="1"/>
          <p:nvPr/>
        </p:nvSpPr>
        <p:spPr>
          <a:xfrm>
            <a:off x="45720" y="-39841"/>
            <a:ext cx="4328161" cy="886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178" name="Image 23" descr="Image 2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Image 24" descr="Image 2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Image 27" descr="Image 2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Image 37" descr="Image 3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Image 38" descr="Image 3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Image 41" descr="Image 4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4" name="Image 46" descr="Image 4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5" name="Image 47" descr="Image 4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86" name="Image 48" descr="Image 4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Image 25" descr="Image 2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1288" y="0"/>
            <a:ext cx="9988572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89" name="Tableau 3"/>
          <p:cNvGraphicFramePr/>
          <p:nvPr>
            <p:extLst>
              <p:ext uri="{D42A27DB-BD31-4B8C-83A1-F6EECF244321}">
                <p14:modId xmlns:p14="http://schemas.microsoft.com/office/powerpoint/2010/main" val="2520599588"/>
              </p:ext>
            </p:extLst>
          </p:nvPr>
        </p:nvGraphicFramePr>
        <p:xfrm>
          <a:off x="0" y="1180800"/>
          <a:ext cx="9968248" cy="493425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0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06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629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0661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DIMANCHE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3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4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5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6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JEUDI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7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VENDREDI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8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SAMEDI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9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DIMANCHE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10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11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457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457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911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457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90" name="Image 27" descr="Image 2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953468" y="26447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Image 28" descr="Image 2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7868" y="25368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Image 30" descr="Image 3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949068" y="25368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Image 31" descr="Image 3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847469" y="25368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Image 32" descr="Image 3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48668" y="26447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Image 33" descr="Image 3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47069" y="26447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6" name="Image 34" descr="Image 3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43869" y="26447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7" name="Image 35" descr="Image 3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42268" y="26447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Image 11" descr="Image 1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542669" y="2536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Image 22" descr="Image 22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79999" y="4424565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Image 24" descr="Image 2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25706" y="4424565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Image 26" descr="Image 2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73389" y="4442276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Image 29" descr="Image 29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510022" y="4442274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Image 36" descr="Image 3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47758" y="4442274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Image 37" descr="Image 3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70225" y="4442274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Image 38" descr="Image 3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775032" y="4442274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Image 39" descr="Image 39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79838" y="4442274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Image 40" descr="Image 40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051962" y="4442273"/>
            <a:ext cx="732496" cy="7324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Image 27" descr="Image 2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82572" y="0"/>
            <a:ext cx="9988572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10" name="Tableau 3"/>
          <p:cNvGraphicFramePr/>
          <p:nvPr/>
        </p:nvGraphicFramePr>
        <p:xfrm>
          <a:off x="-82572" y="1197733"/>
          <a:ext cx="9977283" cy="4908585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04534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12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13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JEUDI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14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VENDREDI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15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SAMEDI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16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DIMANCHE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17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18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19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20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6906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4633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787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4633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11" name="Image 33" descr="Image 3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81599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Image 34" descr="Image 3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28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Image 37" descr="Image 3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4200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Image 41" descr="Image 4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19628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Image 42" descr="Image 4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31257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Image 43" descr="Image 4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992799" y="223200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Image 13" descr="Image 1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040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sp>
        <p:nvSpPr>
          <p:cNvPr id="218" name="ZoneTexte 23"/>
          <p:cNvSpPr txBox="1"/>
          <p:nvPr/>
        </p:nvSpPr>
        <p:spPr>
          <a:xfrm>
            <a:off x="5712119" y="44868"/>
            <a:ext cx="4169992" cy="886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219" name="Image 25" descr="Image 25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0" name="Image 26" descr="Image 2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1" name="Image 28" descr="Image 2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Image 29" descr="Image 29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Image 30" descr="Image 30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Image 31" descr="Image 3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age 32" descr="Image 32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Image 35" descr="Image 35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Image 36" descr="Image 3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8" name="Image 37" descr="Image 3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666390" y="2255438"/>
            <a:ext cx="952532" cy="643244"/>
          </a:xfrm>
          <a:prstGeom prst="rect">
            <a:avLst/>
          </a:prstGeom>
          <a:ln w="12700">
            <a:miter lim="400000"/>
          </a:ln>
        </p:spPr>
      </p:pic>
      <p:pic>
        <p:nvPicPr>
          <p:cNvPr id="229" name="Image 37" descr="Image 3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731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Image 34" descr="Image 3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1288" y="0"/>
            <a:ext cx="9988572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5" name="Tableau 3"/>
          <p:cNvGraphicFramePr/>
          <p:nvPr/>
        </p:nvGraphicFramePr>
        <p:xfrm>
          <a:off x="0" y="1187999"/>
          <a:ext cx="9977283" cy="4884771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99674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JEUDI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21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VENDREDI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22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SAMEDI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23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DIMANCHE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24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25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26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27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 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JEUDI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28</a:t>
                      </a:r>
                      <a:endParaRPr sz="1000" baseline="30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VENDREDI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29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19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93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5449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96" name="Image 27" descr="Image 2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97599" y="22319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Image 36" descr="Image 3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06399" y="223199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Image 37" descr="Image 3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15200" y="2231995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99" name="Image 38" descr="Image 38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23999" y="223199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0" name="Image 39" descr="Image 3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32799" y="223199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1" name="Image 40" descr="Image 4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41599" y="223376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02" name="Image 41" descr="Image 4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050400" y="2231998"/>
            <a:ext cx="772885" cy="792268"/>
          </a:xfrm>
          <a:prstGeom prst="rect">
            <a:avLst/>
          </a:prstGeom>
          <a:ln w="12700">
            <a:miter lim="400000"/>
          </a:ln>
        </p:spPr>
      </p:pic>
      <p:sp>
        <p:nvSpPr>
          <p:cNvPr id="103" name="ZoneTexte 22"/>
          <p:cNvSpPr txBox="1"/>
          <p:nvPr/>
        </p:nvSpPr>
        <p:spPr>
          <a:xfrm>
            <a:off x="2723605" y="-1"/>
            <a:ext cx="4352692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104" name="Image 23" descr="Image 2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Image 24" descr="Image 2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Image 28" descr="Image 2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Image 29" descr="Image 2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Image 30" descr="Image 3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Image 31" descr="Image 3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Image 32" descr="Image 3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Image 33" descr="Image 3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Image 35" descr="Image 3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3" name="Image 37" descr="Image 3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24406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14" name="Image 37" descr="Image 3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1208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03362179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201</Words>
  <Application>Microsoft Office PowerPoint</Application>
  <PresentationFormat>Format A4 (210 x 297 mm)</PresentationFormat>
  <Paragraphs>210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Always Forever Bold</vt:lpstr>
      <vt:lpstr>appleberry</vt:lpstr>
      <vt:lpstr>Arial</vt:lpstr>
      <vt:lpstr>Calibri</vt:lpstr>
      <vt:lpstr>Chinacat</vt:lpstr>
      <vt:lpstr>Script cole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ECOLE</dc:creator>
  <cp:lastModifiedBy>ECOLE</cp:lastModifiedBy>
  <cp:revision>3</cp:revision>
  <dcterms:modified xsi:type="dcterms:W3CDTF">2021-07-13T11:46:43Z</dcterms:modified>
</cp:coreProperties>
</file>