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5" r:id="rId23"/>
    <p:sldId id="26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Addition de nombres à un ou deux chiffres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8690" y="2033553"/>
            <a:ext cx="8568444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56 + 18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8"/>
    </mc:Choice>
    <mc:Fallback xmlns="">
      <p:transition spd="slow" advTm="22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14" y="1779637"/>
            <a:ext cx="8621586" cy="29392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8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35 + 29</a:t>
            </a:r>
            <a:endParaRPr lang="fr-FR" sz="18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4"/>
    </mc:Choice>
    <mc:Fallback xmlns="">
      <p:transition spd="slow" advTm="22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92696"/>
            <a:ext cx="7850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Vérification des opérations</a:t>
            </a:r>
            <a:endParaRPr lang="fr-FR" sz="8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5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9"/>
    </mc:Choice>
    <mc:Fallback xmlns="">
      <p:transition spd="slow" advTm="8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556" y="1700808"/>
            <a:ext cx="89281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32 + 5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4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"/>
    </mc:Choice>
    <mc:Fallback xmlns="">
      <p:transition spd="slow" advTm="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2816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24 + 4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2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5"/>
    </mc:Choice>
    <mc:Fallback xmlns="">
      <p:transition spd="slow" advTm="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0437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65 + 7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7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1"/>
    </mc:Choice>
    <mc:Fallback xmlns="">
      <p:transition spd="slow" advTm="9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38 + 9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3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0"/>
    </mc:Choice>
    <mc:Fallback xmlns="">
      <p:transition spd="slow" advTm="9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0080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34 + 12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7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7"/>
    </mc:Choice>
    <mc:Fallback xmlns="">
      <p:transition spd="slow" advTm="9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2816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smtClean="0">
                <a:solidFill>
                  <a:srgbClr val="0070C0"/>
                </a:solidFill>
                <a:latin typeface="Maiandra GD" panose="020E0502030308020204" pitchFamily="34" charset="0"/>
              </a:rPr>
              <a:t>29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+ 21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7"/>
    </mc:Choice>
    <mc:Fallback xmlns="">
      <p:transition spd="slow" advTm="10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2816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56 + 18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4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8"/>
    </mc:Choice>
    <mc:Fallback xmlns="">
      <p:transition spd="slow" advTm="9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Les opérations</a:t>
            </a:r>
            <a:endParaRPr lang="fr-FR" sz="8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6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0080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35 + 29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5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4"/>
    </mc:Choice>
    <mc:Fallback xmlns="">
      <p:transition spd="slow" advTm="9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Les problèmes</a:t>
            </a:r>
            <a:endParaRPr lang="fr-FR" sz="8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"/>
    </mc:Choice>
    <mc:Fallback xmlns="">
      <p:transition spd="slow" advTm="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84604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Dans mon jardin, il y a 26 tulipes rouges et 15 tulipes jaunes.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de tulipes en tout ?</a:t>
            </a:r>
          </a:p>
          <a:p>
            <a:r>
              <a:rPr lang="fr-FR" sz="5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endParaRPr lang="fr-FR" sz="5000" i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9"/>
    </mc:Choice>
    <mc:Fallback xmlns="">
      <p:transition spd="slow" advTm="4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76470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Une émission de télévision commence à 13 h 15 et dure 25 minutes.</a:t>
            </a:r>
          </a:p>
          <a:p>
            <a:r>
              <a:rPr lang="fr-FR" sz="6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À </a:t>
            </a:r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</a:t>
            </a:r>
            <a:r>
              <a:rPr lang="fr-FR" sz="60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heure se </a:t>
            </a:r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termine-t-elle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2"/>
    </mc:Choice>
    <mc:Fallback xmlns="">
      <p:transition spd="slow" advTm="42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3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2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1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</a:rPr>
              <a:t>C’est parti !</a:t>
            </a:r>
            <a:endParaRPr lang="fr-FR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-32088" y="1779637"/>
            <a:ext cx="8568444" cy="315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32 + 5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4"/>
    </mc:Choice>
    <mc:Fallback xmlns="">
      <p:transition spd="slow" advTm="22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25152" y="2033553"/>
            <a:ext cx="8568444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24 + 4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7"/>
    </mc:Choice>
    <mc:Fallback xmlns="">
      <p:transition spd="slow" advTm="2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0443" y="2033553"/>
            <a:ext cx="8568444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65 + 7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2"/>
    </mc:Choice>
    <mc:Fallback xmlns="">
      <p:transition spd="slow" advTm="22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9950" y="2033553"/>
            <a:ext cx="8568444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38 + 9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7"/>
    </mc:Choice>
    <mc:Fallback xmlns="">
      <p:transition spd="slow" advTm="22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1779637"/>
            <a:ext cx="8568444" cy="3093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9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34 + 12</a:t>
            </a:r>
            <a:endParaRPr lang="fr-FR" sz="19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0"/>
    </mc:Choice>
    <mc:Fallback xmlns="">
      <p:transition spd="slow" advTm="2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1779637"/>
            <a:ext cx="8568444" cy="3093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9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29 + 21</a:t>
            </a:r>
            <a:endParaRPr lang="fr-FR" sz="19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3"/>
    </mc:Choice>
    <mc:Fallback xmlns="">
      <p:transition spd="slow" advTm="22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155</Words>
  <Application>Microsoft Office PowerPoint</Application>
  <PresentationFormat>Affichage à l'écran (4:3)</PresentationFormat>
  <Paragraphs>49</Paragraphs>
  <Slides>23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Maiandra GD</vt:lpstr>
      <vt:lpstr>Wingdings</vt:lpstr>
      <vt:lpstr>Thème Office</vt:lpstr>
      <vt:lpstr>Addition de nombres à un ou deux chiffres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Présentation PowerPoint</vt:lpstr>
      <vt:lpstr>Problème 1</vt:lpstr>
      <vt:lpstr>Problème 2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63</cp:revision>
  <dcterms:created xsi:type="dcterms:W3CDTF">2013-01-27T09:55:18Z</dcterms:created>
  <dcterms:modified xsi:type="dcterms:W3CDTF">2014-09-20T06:21:58Z</dcterms:modified>
</cp:coreProperties>
</file>