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5" d="100"/>
          <a:sy n="55" d="100"/>
        </p:scale>
        <p:origin x="15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67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97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21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07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69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22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60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37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67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08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81377-BF03-4750-BE97-82FC564315E6}" type="datetimeFigureOut">
              <a:rPr lang="fr-FR" smtClean="0"/>
              <a:t>15/08/2022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8A4FC-1231-4E6C-9093-95F4062A54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24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2EDEC89-BF7B-6A2D-20F6-AA233EFD22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85307"/>
            <a:ext cx="4625496" cy="20755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268993-C36B-4F09-2D83-80EFA45043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03909"/>
            <a:ext cx="4625496" cy="183833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A9CB5B9-4950-9CFA-E96B-F05DB5BCD17B}"/>
              </a:ext>
            </a:extLst>
          </p:cNvPr>
          <p:cNvSpPr txBox="1"/>
          <p:nvPr/>
        </p:nvSpPr>
        <p:spPr>
          <a:xfrm>
            <a:off x="1383834" y="89727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Yanis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A5B7C19-C144-6C33-08FD-0E3912D410B8}"/>
              </a:ext>
            </a:extLst>
          </p:cNvPr>
          <p:cNvSpPr txBox="1"/>
          <p:nvPr/>
        </p:nvSpPr>
        <p:spPr>
          <a:xfrm>
            <a:off x="6637351" y="95709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Ambre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5F2886E-7AE1-5E6D-7FE0-988459FB8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524906"/>
            <a:ext cx="4625496" cy="20755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1CDB1A9-E6C3-A53C-0477-6337406390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2643508"/>
            <a:ext cx="4625496" cy="1838337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976BE4E-47D4-2C4A-BE1B-38464B9151CC}"/>
              </a:ext>
            </a:extLst>
          </p:cNvPr>
          <p:cNvSpPr txBox="1"/>
          <p:nvPr/>
        </p:nvSpPr>
        <p:spPr>
          <a:xfrm>
            <a:off x="1383834" y="313687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Amélia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FBC9C89-FF91-1C0A-664B-75ED509E9EA4}"/>
              </a:ext>
            </a:extLst>
          </p:cNvPr>
          <p:cNvSpPr txBox="1"/>
          <p:nvPr/>
        </p:nvSpPr>
        <p:spPr>
          <a:xfrm>
            <a:off x="6637351" y="3196696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Célia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90D1E9ED-5624-3EDA-A322-ED05EB961B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4764505"/>
            <a:ext cx="4625496" cy="20755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06DB43A-6D24-52D1-F8F2-8730EBE7E5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883107"/>
            <a:ext cx="4625496" cy="183833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787648E-418D-6DDB-EA10-67EC9BBFC13A}"/>
              </a:ext>
            </a:extLst>
          </p:cNvPr>
          <p:cNvSpPr txBox="1"/>
          <p:nvPr/>
        </p:nvSpPr>
        <p:spPr>
          <a:xfrm>
            <a:off x="1383834" y="537647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Elise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78A62D-BC7C-B506-832F-255F606CA026}"/>
              </a:ext>
            </a:extLst>
          </p:cNvPr>
          <p:cNvSpPr txBox="1"/>
          <p:nvPr/>
        </p:nvSpPr>
        <p:spPr>
          <a:xfrm>
            <a:off x="6637351" y="543629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Foysal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307DB07-1AF6-766C-1A96-439454FD720B}"/>
              </a:ext>
            </a:extLst>
          </p:cNvPr>
          <p:cNvSpPr txBox="1"/>
          <p:nvPr/>
        </p:nvSpPr>
        <p:spPr>
          <a:xfrm>
            <a:off x="1383834" y="915666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Yanis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AF87B55-3338-A234-192D-7E1FA940B5D5}"/>
              </a:ext>
            </a:extLst>
          </p:cNvPr>
          <p:cNvSpPr txBox="1"/>
          <p:nvPr/>
        </p:nvSpPr>
        <p:spPr>
          <a:xfrm>
            <a:off x="1383834" y="3158291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Amélia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C2659D0-B06D-AC90-0458-F787D9F27A50}"/>
              </a:ext>
            </a:extLst>
          </p:cNvPr>
          <p:cNvSpPr txBox="1"/>
          <p:nvPr/>
        </p:nvSpPr>
        <p:spPr>
          <a:xfrm>
            <a:off x="1383834" y="539486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Elise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BAF2727-8E08-9A37-54B3-3A5C5FCD0BA0}"/>
              </a:ext>
            </a:extLst>
          </p:cNvPr>
          <p:cNvSpPr txBox="1"/>
          <p:nvPr/>
        </p:nvSpPr>
        <p:spPr>
          <a:xfrm>
            <a:off x="6637351" y="974330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Ambre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51B1D62-27F2-E82C-B2A6-23454290ABD2}"/>
              </a:ext>
            </a:extLst>
          </p:cNvPr>
          <p:cNvSpPr txBox="1"/>
          <p:nvPr/>
        </p:nvSpPr>
        <p:spPr>
          <a:xfrm>
            <a:off x="6637351" y="3213951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Célia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F1A355F-F871-8C53-3997-7DD5E9ADA686}"/>
              </a:ext>
            </a:extLst>
          </p:cNvPr>
          <p:cNvSpPr txBox="1"/>
          <p:nvPr/>
        </p:nvSpPr>
        <p:spPr>
          <a:xfrm>
            <a:off x="6637351" y="545756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Foysal</a:t>
            </a:r>
          </a:p>
        </p:txBody>
      </p:sp>
    </p:spTree>
    <p:extLst>
      <p:ext uri="{BB962C8B-B14F-4D97-AF65-F5344CB8AC3E}">
        <p14:creationId xmlns:p14="http://schemas.microsoft.com/office/powerpoint/2010/main" val="110861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2EDEC89-BF7B-6A2D-20F6-AA233EFD22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85307"/>
            <a:ext cx="4625496" cy="20755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268993-C36B-4F09-2D83-80EFA45043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03909"/>
            <a:ext cx="4625496" cy="183833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A9CB5B9-4950-9CFA-E96B-F05DB5BCD17B}"/>
              </a:ext>
            </a:extLst>
          </p:cNvPr>
          <p:cNvSpPr txBox="1"/>
          <p:nvPr/>
        </p:nvSpPr>
        <p:spPr>
          <a:xfrm>
            <a:off x="1383834" y="89727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Hilal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A5B7C19-C144-6C33-08FD-0E3912D410B8}"/>
              </a:ext>
            </a:extLst>
          </p:cNvPr>
          <p:cNvSpPr txBox="1"/>
          <p:nvPr/>
        </p:nvSpPr>
        <p:spPr>
          <a:xfrm>
            <a:off x="6637351" y="95709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Himzo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5F2886E-7AE1-5E6D-7FE0-988459FB8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524906"/>
            <a:ext cx="4625496" cy="20755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1CDB1A9-E6C3-A53C-0477-6337406390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2643508"/>
            <a:ext cx="4625496" cy="1838337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976BE4E-47D4-2C4A-BE1B-38464B9151CC}"/>
              </a:ext>
            </a:extLst>
          </p:cNvPr>
          <p:cNvSpPr txBox="1"/>
          <p:nvPr/>
        </p:nvSpPr>
        <p:spPr>
          <a:xfrm>
            <a:off x="1383834" y="313687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Jawed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FBC9C89-FF91-1C0A-664B-75ED509E9EA4}"/>
              </a:ext>
            </a:extLst>
          </p:cNvPr>
          <p:cNvSpPr txBox="1"/>
          <p:nvPr/>
        </p:nvSpPr>
        <p:spPr>
          <a:xfrm>
            <a:off x="6637351" y="3196696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Léa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90D1E9ED-5624-3EDA-A322-ED05EB961B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4764505"/>
            <a:ext cx="4625496" cy="20755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06DB43A-6D24-52D1-F8F2-8730EBE7E5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883107"/>
            <a:ext cx="4625496" cy="183833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787648E-418D-6DDB-EA10-67EC9BBFC13A}"/>
              </a:ext>
            </a:extLst>
          </p:cNvPr>
          <p:cNvSpPr txBox="1"/>
          <p:nvPr/>
        </p:nvSpPr>
        <p:spPr>
          <a:xfrm>
            <a:off x="1383834" y="537647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Mia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78A62D-BC7C-B506-832F-255F606CA026}"/>
              </a:ext>
            </a:extLst>
          </p:cNvPr>
          <p:cNvSpPr txBox="1"/>
          <p:nvPr/>
        </p:nvSpPr>
        <p:spPr>
          <a:xfrm>
            <a:off x="6637351" y="543629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Mylana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99E2CEB-7090-4FDB-C6C1-3FC56A30E398}"/>
              </a:ext>
            </a:extLst>
          </p:cNvPr>
          <p:cNvSpPr txBox="1"/>
          <p:nvPr/>
        </p:nvSpPr>
        <p:spPr>
          <a:xfrm>
            <a:off x="1383834" y="91938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Hilal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F0B19D5-600E-2656-7503-409F4A6186EB}"/>
              </a:ext>
            </a:extLst>
          </p:cNvPr>
          <p:cNvSpPr txBox="1"/>
          <p:nvPr/>
        </p:nvSpPr>
        <p:spPr>
          <a:xfrm>
            <a:off x="6637351" y="988359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Himzo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D2CC1A6-0402-EDDF-DBA4-1A9CEF1AE8DF}"/>
              </a:ext>
            </a:extLst>
          </p:cNvPr>
          <p:cNvSpPr txBox="1"/>
          <p:nvPr/>
        </p:nvSpPr>
        <p:spPr>
          <a:xfrm>
            <a:off x="1383834" y="316052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Jawed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5D08EAF-2CC3-17FA-310A-D0D5739E85EB}"/>
              </a:ext>
            </a:extLst>
          </p:cNvPr>
          <p:cNvSpPr txBox="1"/>
          <p:nvPr/>
        </p:nvSpPr>
        <p:spPr>
          <a:xfrm>
            <a:off x="6637351" y="3217578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Léa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515DB90-6308-ACA3-9A63-F71CB532586B}"/>
              </a:ext>
            </a:extLst>
          </p:cNvPr>
          <p:cNvSpPr txBox="1"/>
          <p:nvPr/>
        </p:nvSpPr>
        <p:spPr>
          <a:xfrm>
            <a:off x="1383834" y="540223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Mia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14C75E-A834-1C82-58B8-E474D388C3B0}"/>
              </a:ext>
            </a:extLst>
          </p:cNvPr>
          <p:cNvSpPr txBox="1"/>
          <p:nvPr/>
        </p:nvSpPr>
        <p:spPr>
          <a:xfrm>
            <a:off x="6637351" y="546352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Mylana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1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2EDEC89-BF7B-6A2D-20F6-AA233EFD22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85307"/>
            <a:ext cx="4625496" cy="20755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268993-C36B-4F09-2D83-80EFA45043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03909"/>
            <a:ext cx="4625496" cy="183833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A9CB5B9-4950-9CFA-E96B-F05DB5BCD17B}"/>
              </a:ext>
            </a:extLst>
          </p:cNvPr>
          <p:cNvSpPr txBox="1"/>
          <p:nvPr/>
        </p:nvSpPr>
        <p:spPr>
          <a:xfrm>
            <a:off x="1383834" y="89727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Nadine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A5B7C19-C144-6C33-08FD-0E3912D410B8}"/>
              </a:ext>
            </a:extLst>
          </p:cNvPr>
          <p:cNvSpPr txBox="1"/>
          <p:nvPr/>
        </p:nvSpPr>
        <p:spPr>
          <a:xfrm>
            <a:off x="6637351" y="95709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Nathan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5F2886E-7AE1-5E6D-7FE0-988459FB8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524906"/>
            <a:ext cx="4625496" cy="20755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1CDB1A9-E6C3-A53C-0477-6337406390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2643508"/>
            <a:ext cx="4625496" cy="1838337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976BE4E-47D4-2C4A-BE1B-38464B9151CC}"/>
              </a:ext>
            </a:extLst>
          </p:cNvPr>
          <p:cNvSpPr txBox="1"/>
          <p:nvPr/>
        </p:nvSpPr>
        <p:spPr>
          <a:xfrm>
            <a:off x="1383834" y="313687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Nicolas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FBC9C89-FF91-1C0A-664B-75ED509E9EA4}"/>
              </a:ext>
            </a:extLst>
          </p:cNvPr>
          <p:cNvSpPr txBox="1"/>
          <p:nvPr/>
        </p:nvSpPr>
        <p:spPr>
          <a:xfrm>
            <a:off x="6637351" y="3196696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Océane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90D1E9ED-5624-3EDA-A322-ED05EB961B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4764505"/>
            <a:ext cx="4625496" cy="20755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06DB43A-6D24-52D1-F8F2-8730EBE7E5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883107"/>
            <a:ext cx="4625496" cy="183833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787648E-418D-6DDB-EA10-67EC9BBFC13A}"/>
              </a:ext>
            </a:extLst>
          </p:cNvPr>
          <p:cNvSpPr txBox="1"/>
          <p:nvPr/>
        </p:nvSpPr>
        <p:spPr>
          <a:xfrm>
            <a:off x="1383834" y="537647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Ophélia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78A62D-BC7C-B506-832F-255F606CA026}"/>
              </a:ext>
            </a:extLst>
          </p:cNvPr>
          <p:cNvSpPr txBox="1"/>
          <p:nvPr/>
        </p:nvSpPr>
        <p:spPr>
          <a:xfrm>
            <a:off x="6637351" y="543629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Sacha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6631166-4534-271A-BDCC-32407FB942FC}"/>
              </a:ext>
            </a:extLst>
          </p:cNvPr>
          <p:cNvSpPr txBox="1"/>
          <p:nvPr/>
        </p:nvSpPr>
        <p:spPr>
          <a:xfrm>
            <a:off x="1383834" y="91938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Nadine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CEF1EE0-E195-461E-359F-FC6544A30184}"/>
              </a:ext>
            </a:extLst>
          </p:cNvPr>
          <p:cNvSpPr txBox="1"/>
          <p:nvPr/>
        </p:nvSpPr>
        <p:spPr>
          <a:xfrm>
            <a:off x="6637351" y="97910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Nathan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EEC808E-56F9-5FF5-60E4-F04E72996BE0}"/>
              </a:ext>
            </a:extLst>
          </p:cNvPr>
          <p:cNvSpPr txBox="1"/>
          <p:nvPr/>
        </p:nvSpPr>
        <p:spPr>
          <a:xfrm>
            <a:off x="1383834" y="315898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Nicolas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3B55A68-136C-EE6E-49EF-4F69F54C0A9A}"/>
              </a:ext>
            </a:extLst>
          </p:cNvPr>
          <p:cNvSpPr txBox="1"/>
          <p:nvPr/>
        </p:nvSpPr>
        <p:spPr>
          <a:xfrm>
            <a:off x="6637351" y="322227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Océane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9E654D3-C6BB-3462-833A-69AA5358B437}"/>
              </a:ext>
            </a:extLst>
          </p:cNvPr>
          <p:cNvSpPr txBox="1"/>
          <p:nvPr/>
        </p:nvSpPr>
        <p:spPr>
          <a:xfrm>
            <a:off x="1383834" y="540096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Ophélia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454842F-B840-2EBF-782C-6B96C12799C7}"/>
              </a:ext>
            </a:extLst>
          </p:cNvPr>
          <p:cNvSpPr txBox="1"/>
          <p:nvPr/>
        </p:nvSpPr>
        <p:spPr>
          <a:xfrm>
            <a:off x="6637351" y="546063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Sacha</a:t>
            </a:r>
          </a:p>
        </p:txBody>
      </p:sp>
    </p:spTree>
    <p:extLst>
      <p:ext uri="{BB962C8B-B14F-4D97-AF65-F5344CB8AC3E}">
        <p14:creationId xmlns:p14="http://schemas.microsoft.com/office/powerpoint/2010/main" val="391304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2EDEC89-BF7B-6A2D-20F6-AA233EFD22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85307"/>
            <a:ext cx="4625496" cy="2075543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5268993-C36B-4F09-2D83-80EFA45043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03909"/>
            <a:ext cx="4625496" cy="183833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5A9CB5B9-4950-9CFA-E96B-F05DB5BCD17B}"/>
              </a:ext>
            </a:extLst>
          </p:cNvPr>
          <p:cNvSpPr txBox="1"/>
          <p:nvPr/>
        </p:nvSpPr>
        <p:spPr>
          <a:xfrm>
            <a:off x="1383834" y="89727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Seynaa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A5B7C19-C144-6C33-08FD-0E3912D410B8}"/>
              </a:ext>
            </a:extLst>
          </p:cNvPr>
          <p:cNvSpPr txBox="1"/>
          <p:nvPr/>
        </p:nvSpPr>
        <p:spPr>
          <a:xfrm>
            <a:off x="6637351" y="95709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Soan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5F2886E-7AE1-5E6D-7FE0-988459FB85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2524906"/>
            <a:ext cx="4625496" cy="20755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1CDB1A9-E6C3-A53C-0477-6337406390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2643508"/>
            <a:ext cx="4625496" cy="1838337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976BE4E-47D4-2C4A-BE1B-38464B9151CC}"/>
              </a:ext>
            </a:extLst>
          </p:cNvPr>
          <p:cNvSpPr txBox="1"/>
          <p:nvPr/>
        </p:nvSpPr>
        <p:spPr>
          <a:xfrm>
            <a:off x="1383834" y="313687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Stella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FBC9C89-FF91-1C0A-664B-75ED509E9EA4}"/>
              </a:ext>
            </a:extLst>
          </p:cNvPr>
          <p:cNvSpPr txBox="1"/>
          <p:nvPr/>
        </p:nvSpPr>
        <p:spPr>
          <a:xfrm>
            <a:off x="6637351" y="3196696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Valentin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90D1E9ED-5624-3EDA-A322-ED05EB961B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3" b="51036"/>
          <a:stretch/>
        </p:blipFill>
        <p:spPr>
          <a:xfrm>
            <a:off x="406400" y="4764505"/>
            <a:ext cx="4625496" cy="20755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06DB43A-6D24-52D1-F8F2-8730EBE7E5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75" b="4881"/>
          <a:stretch/>
        </p:blipFill>
        <p:spPr>
          <a:xfrm>
            <a:off x="5659917" y="4883107"/>
            <a:ext cx="4625496" cy="1838337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9787648E-418D-6DDB-EA10-67EC9BBFC13A}"/>
              </a:ext>
            </a:extLst>
          </p:cNvPr>
          <p:cNvSpPr txBox="1"/>
          <p:nvPr/>
        </p:nvSpPr>
        <p:spPr>
          <a:xfrm>
            <a:off x="1383834" y="537647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solidFill>
                  <a:schemeClr val="bg1"/>
                </a:solidFill>
                <a:latin typeface="Edwardian Script ITC" panose="030303020407070D0804" pitchFamily="66" charset="0"/>
              </a:rPr>
              <a:t>Zaid</a:t>
            </a:r>
            <a:endParaRPr lang="fr-FR" sz="6000" dirty="0">
              <a:solidFill>
                <a:schemeClr val="bg1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278A62D-BC7C-B506-832F-255F606CA026}"/>
              </a:ext>
            </a:extLst>
          </p:cNvPr>
          <p:cNvSpPr txBox="1"/>
          <p:nvPr/>
        </p:nvSpPr>
        <p:spPr>
          <a:xfrm>
            <a:off x="6637351" y="5436295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solidFill>
                  <a:schemeClr val="bg1"/>
                </a:solidFill>
                <a:latin typeface="Edwardian Script ITC" panose="030303020407070D0804" pitchFamily="66" charset="0"/>
              </a:rPr>
              <a:t>Jade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B8B801D-308B-D8AD-23D7-6BD051939589}"/>
              </a:ext>
            </a:extLst>
          </p:cNvPr>
          <p:cNvSpPr txBox="1"/>
          <p:nvPr/>
        </p:nvSpPr>
        <p:spPr>
          <a:xfrm>
            <a:off x="1383834" y="91938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Seynaa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ECCD672-9C6D-BD8D-69E1-ADAFB5CD3949}"/>
              </a:ext>
            </a:extLst>
          </p:cNvPr>
          <p:cNvSpPr txBox="1"/>
          <p:nvPr/>
        </p:nvSpPr>
        <p:spPr>
          <a:xfrm>
            <a:off x="6637351" y="981967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Soan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F318C54-4BD1-FEC3-5A7F-0D55A2376977}"/>
              </a:ext>
            </a:extLst>
          </p:cNvPr>
          <p:cNvSpPr txBox="1"/>
          <p:nvPr/>
        </p:nvSpPr>
        <p:spPr>
          <a:xfrm>
            <a:off x="1383834" y="3160494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Stella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CA9D5A7-C823-37AF-A4F7-D46D559ACCA3}"/>
              </a:ext>
            </a:extLst>
          </p:cNvPr>
          <p:cNvSpPr txBox="1"/>
          <p:nvPr/>
        </p:nvSpPr>
        <p:spPr>
          <a:xfrm>
            <a:off x="6637351" y="3229271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Valentin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DA0A6AB-9767-0143-E34A-BE0A1756A41B}"/>
              </a:ext>
            </a:extLst>
          </p:cNvPr>
          <p:cNvSpPr txBox="1"/>
          <p:nvPr/>
        </p:nvSpPr>
        <p:spPr>
          <a:xfrm>
            <a:off x="1383834" y="540475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 err="1">
                <a:latin typeface="Edwardian Script ITC" panose="030303020407070D0804" pitchFamily="66" charset="0"/>
              </a:rPr>
              <a:t>Zaid</a:t>
            </a:r>
            <a:endParaRPr lang="fr-FR" sz="6000" dirty="0">
              <a:latin typeface="Edwardian Script ITC" panose="030303020407070D0804" pitchFamily="66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23DE1D2-F3B0-2840-6622-5A177430034E}"/>
              </a:ext>
            </a:extLst>
          </p:cNvPr>
          <p:cNvSpPr txBox="1"/>
          <p:nvPr/>
        </p:nvSpPr>
        <p:spPr>
          <a:xfrm>
            <a:off x="6637351" y="5471933"/>
            <a:ext cx="2670628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dirty="0">
                <a:latin typeface="Edwardian Script ITC" panose="030303020407070D0804" pitchFamily="66" charset="0"/>
              </a:rPr>
              <a:t>Jade</a:t>
            </a:r>
          </a:p>
        </p:txBody>
      </p:sp>
    </p:spTree>
    <p:extLst>
      <p:ext uri="{BB962C8B-B14F-4D97-AF65-F5344CB8AC3E}">
        <p14:creationId xmlns:p14="http://schemas.microsoft.com/office/powerpoint/2010/main" val="24777509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48</Words>
  <Application>Microsoft Office PowerPoint</Application>
  <PresentationFormat>Personnalisé</PresentationFormat>
  <Paragraphs>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Edwardian Script ITC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Adeline Michel</dc:creator>
  <cp:lastModifiedBy>Adeline Michel</cp:lastModifiedBy>
  <cp:revision>2</cp:revision>
  <dcterms:created xsi:type="dcterms:W3CDTF">2022-08-15T15:45:19Z</dcterms:created>
  <dcterms:modified xsi:type="dcterms:W3CDTF">2022-08-15T16:33:05Z</dcterms:modified>
</cp:coreProperties>
</file>