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0" y="18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42412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</a:t>
            </a:r>
            <a:r>
              <a:rPr lang="fr-FR" b="1" dirty="0" smtClean="0"/>
              <a:t>monnaie : les centimes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7" y="735480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trouver les espèces pour payer un objet donné 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81946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877273" y="73548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n°13</a:t>
            </a:r>
            <a:endParaRPr lang="fr-FR" dirty="0"/>
          </a:p>
        </p:txBody>
      </p:sp>
      <p:sp>
        <p:nvSpPr>
          <p:cNvPr id="48" name="Ellipse 47"/>
          <p:cNvSpPr/>
          <p:nvPr/>
        </p:nvSpPr>
        <p:spPr>
          <a:xfrm>
            <a:off x="890124" y="17210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9" name="ZoneTexte 6"/>
          <p:cNvSpPr txBox="1"/>
          <p:nvPr/>
        </p:nvSpPr>
        <p:spPr>
          <a:xfrm>
            <a:off x="908720" y="172103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MES 5</a:t>
            </a:r>
            <a:endParaRPr lang="fr-FR" sz="1100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336477" y="4256668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calculer une dépense avec des centimes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872981" y="434065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5837685" y="4256670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82354" y="1411499"/>
            <a:ext cx="231051" cy="2849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44" y="1310368"/>
            <a:ext cx="4974361" cy="2946300"/>
          </a:xfrm>
          <a:prstGeom prst="rect">
            <a:avLst/>
          </a:prstGeom>
        </p:spPr>
      </p:pic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3" y="4835172"/>
            <a:ext cx="6398160" cy="5009548"/>
          </a:xfrm>
          <a:prstGeom prst="rect">
            <a:avLst/>
          </a:prstGeom>
        </p:spPr>
      </p:pic>
      <p:sp>
        <p:nvSpPr>
          <p:cNvPr id="16" name="Ellipse 15"/>
          <p:cNvSpPr/>
          <p:nvPr/>
        </p:nvSpPr>
        <p:spPr>
          <a:xfrm>
            <a:off x="551395" y="4891258"/>
            <a:ext cx="162010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-13188" y="576996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28800" y="70133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</a:t>
            </a:r>
            <a:r>
              <a:rPr lang="fr-FR" b="1" dirty="0" smtClean="0"/>
              <a:t>monnaie : les centimes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à coins arrondis 30"/>
          <p:cNvSpPr/>
          <p:nvPr/>
        </p:nvSpPr>
        <p:spPr>
          <a:xfrm>
            <a:off x="411181" y="727508"/>
            <a:ext cx="42484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 </a:t>
            </a:r>
            <a:r>
              <a:rPr lang="fr-FR" sz="1300" dirty="0" smtClean="0"/>
              <a:t>faire le lien entre les écritures des centimes</a:t>
            </a:r>
            <a:endParaRPr lang="fr-FR" sz="13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947685" y="77002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27" name="Ellipse 26"/>
          <p:cNvSpPr/>
          <p:nvPr/>
        </p:nvSpPr>
        <p:spPr>
          <a:xfrm>
            <a:off x="226665" y="4250923"/>
            <a:ext cx="274390" cy="20140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5868491" y="728027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30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n°13</a:t>
            </a:r>
            <a:endParaRPr lang="fr-FR" dirty="0"/>
          </a:p>
        </p:txBody>
      </p:sp>
      <p:sp>
        <p:nvSpPr>
          <p:cNvPr id="43" name="Ellipse 42"/>
          <p:cNvSpPr/>
          <p:nvPr/>
        </p:nvSpPr>
        <p:spPr>
          <a:xfrm>
            <a:off x="890124" y="17210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4" name="ZoneTexte 6"/>
          <p:cNvSpPr txBox="1"/>
          <p:nvPr/>
        </p:nvSpPr>
        <p:spPr>
          <a:xfrm>
            <a:off x="908720" y="172103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MES 5</a:t>
            </a:r>
            <a:endParaRPr lang="fr-FR" sz="1100" dirty="0"/>
          </a:p>
        </p:txBody>
      </p:sp>
      <p:cxnSp>
        <p:nvCxnSpPr>
          <p:cNvPr id="53" name="Connecteur droit 52"/>
          <p:cNvCxnSpPr/>
          <p:nvPr/>
        </p:nvCxnSpPr>
        <p:spPr>
          <a:xfrm flipV="1">
            <a:off x="3573016" y="6969224"/>
            <a:ext cx="0" cy="21602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374279" y="1424608"/>
            <a:ext cx="611607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Il y a deux façons d’écrire un prix de 91 centimes ou de 245 centimes.</a:t>
            </a:r>
          </a:p>
          <a:p>
            <a:endParaRPr lang="fr-FR" sz="1200" dirty="0"/>
          </a:p>
          <a:p>
            <a:endParaRPr lang="fr-FR" sz="1200" dirty="0" smtClean="0"/>
          </a:p>
          <a:p>
            <a:endParaRPr lang="fr-FR" sz="1200" dirty="0"/>
          </a:p>
          <a:p>
            <a:endParaRPr lang="fr-FR" sz="1200" dirty="0" smtClean="0"/>
          </a:p>
          <a:p>
            <a:endParaRPr lang="fr-FR" sz="1200" dirty="0"/>
          </a:p>
          <a:p>
            <a:endParaRPr lang="fr-FR" sz="1200" dirty="0" smtClean="0"/>
          </a:p>
          <a:p>
            <a:endParaRPr lang="fr-FR" sz="1200" dirty="0"/>
          </a:p>
          <a:p>
            <a:endParaRPr lang="fr-FR" sz="1200" dirty="0" smtClean="0"/>
          </a:p>
          <a:p>
            <a:endParaRPr lang="fr-FR" sz="1200" dirty="0"/>
          </a:p>
          <a:p>
            <a:r>
              <a:rPr lang="fr-FR" sz="1400" dirty="0" smtClean="0"/>
              <a:t>   </a:t>
            </a:r>
            <a:r>
              <a:rPr lang="fr-FR" sz="1400" b="1" dirty="0" smtClean="0"/>
              <a:t>0,91 €    0€91			2,45 €      2€45</a:t>
            </a:r>
            <a:endParaRPr lang="fr-FR" sz="1400" b="1" dirty="0"/>
          </a:p>
        </p:txBody>
      </p:sp>
      <p:pic>
        <p:nvPicPr>
          <p:cNvPr id="1026" name="Picture 2" descr="C:\Users\Magali\AppData\Local\Microsoft\Windows\Temporary Internet Files\Content.IE5\S0J3SE3W\MC900234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49" y="1809820"/>
            <a:ext cx="1650434" cy="135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gali\AppData\Local\Microsoft\Windows\Temporary Internet Files\Content.IE5\LWYQC9CR\MC90021577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569" y="1809821"/>
            <a:ext cx="1458275" cy="135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57773" y="3944888"/>
            <a:ext cx="61160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Ecris les réponses de deux façons possibles</a:t>
            </a:r>
          </a:p>
          <a:p>
            <a:endParaRPr lang="fr-FR" sz="1200" dirty="0"/>
          </a:p>
          <a:p>
            <a:r>
              <a:rPr lang="fr-FR" sz="1200" dirty="0" smtClean="0"/>
              <a:t>432 centimes c’est </a:t>
            </a:r>
            <a:r>
              <a:rPr lang="fr-FR" sz="1200" dirty="0"/>
              <a:t>………………………….…………  ou ……………………………………………..</a:t>
            </a:r>
          </a:p>
          <a:p>
            <a:endParaRPr lang="fr-FR" sz="1200" dirty="0"/>
          </a:p>
          <a:p>
            <a:r>
              <a:rPr lang="fr-FR" sz="1200" dirty="0" smtClean="0"/>
              <a:t>68 centimes c’est ………………………….…………  ou ……………………………………………..</a:t>
            </a:r>
          </a:p>
          <a:p>
            <a:endParaRPr lang="fr-FR" sz="1200" dirty="0"/>
          </a:p>
          <a:p>
            <a:r>
              <a:rPr lang="fr-FR" sz="1200" dirty="0" smtClean="0"/>
              <a:t>104 centimes c’est </a:t>
            </a:r>
            <a:r>
              <a:rPr lang="fr-FR" sz="1200" dirty="0"/>
              <a:t>………………………….…………  ou ……………………………………………..</a:t>
            </a:r>
          </a:p>
          <a:p>
            <a:endParaRPr lang="fr-FR" sz="1200" dirty="0" smtClean="0"/>
          </a:p>
          <a:p>
            <a:r>
              <a:rPr lang="fr-FR" sz="1200" dirty="0" smtClean="0"/>
              <a:t>97 centimes c’est </a:t>
            </a:r>
            <a:r>
              <a:rPr lang="fr-FR" sz="1200" dirty="0"/>
              <a:t>………………………….…………  ou ……………………………………………..</a:t>
            </a:r>
          </a:p>
          <a:p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328708" y="5817096"/>
            <a:ext cx="42484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 </a:t>
            </a:r>
            <a:r>
              <a:rPr lang="fr-FR" sz="1300" dirty="0" smtClean="0"/>
              <a:t>faire le lien entre les écritures des centimes</a:t>
            </a:r>
            <a:endParaRPr lang="fr-FR" sz="13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865212" y="585960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</a:t>
            </a:r>
            <a:r>
              <a:rPr lang="fr-FR" sz="1200" dirty="0" smtClean="0"/>
              <a:t>4</a:t>
            </a:r>
            <a:endParaRPr lang="fr-FR" sz="1200" dirty="0" smtClean="0"/>
          </a:p>
        </p:txBody>
      </p:sp>
      <p:sp>
        <p:nvSpPr>
          <p:cNvPr id="24" name="Ellipse 23"/>
          <p:cNvSpPr/>
          <p:nvPr/>
        </p:nvSpPr>
        <p:spPr>
          <a:xfrm>
            <a:off x="5786018" y="5817615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45501" y="6477071"/>
            <a:ext cx="62950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Ecris la réponse</a:t>
            </a:r>
          </a:p>
          <a:p>
            <a:endParaRPr lang="fr-FR" sz="1200" dirty="0"/>
          </a:p>
          <a:p>
            <a:r>
              <a:rPr lang="fr-FR" sz="1200" dirty="0" smtClean="0"/>
              <a:t>2,80€ </a:t>
            </a:r>
            <a:r>
              <a:rPr lang="fr-FR" sz="1200" dirty="0"/>
              <a:t>c’est ……………. </a:t>
            </a:r>
            <a:r>
              <a:rPr lang="fr-FR" sz="1200" dirty="0" smtClean="0"/>
              <a:t>centimes	5€07 </a:t>
            </a:r>
            <a:r>
              <a:rPr lang="fr-FR" sz="1200" dirty="0"/>
              <a:t>c’est ……………. centimes</a:t>
            </a:r>
            <a:endParaRPr lang="fr-FR" sz="1200" dirty="0" smtClean="0"/>
          </a:p>
          <a:p>
            <a:endParaRPr lang="fr-FR" sz="1200" dirty="0" smtClean="0"/>
          </a:p>
          <a:p>
            <a:r>
              <a:rPr lang="fr-FR" sz="1200" dirty="0" smtClean="0"/>
              <a:t>0€47 </a:t>
            </a:r>
            <a:r>
              <a:rPr lang="fr-FR" sz="1200" dirty="0"/>
              <a:t>c’est </a:t>
            </a:r>
            <a:r>
              <a:rPr lang="fr-FR" sz="1200" dirty="0" smtClean="0"/>
              <a:t>……………. centimes		 0,59€ </a:t>
            </a:r>
            <a:r>
              <a:rPr lang="fr-FR" sz="1200" dirty="0"/>
              <a:t>c’est ……………. centimes</a:t>
            </a:r>
          </a:p>
          <a:p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328708" y="7761312"/>
            <a:ext cx="6311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Calcule et écris de deux façons possibles</a:t>
            </a:r>
          </a:p>
          <a:p>
            <a:endParaRPr lang="fr-FR" sz="1200" dirty="0"/>
          </a:p>
          <a:p>
            <a:r>
              <a:rPr lang="fr-FR" sz="1200" dirty="0" smtClean="0"/>
              <a:t>5 objets à 25 centimes l’un coutent ……………………………………………………………………………………………….</a:t>
            </a:r>
          </a:p>
          <a:p>
            <a:endParaRPr lang="fr-FR" sz="1200" dirty="0"/>
          </a:p>
          <a:p>
            <a:r>
              <a:rPr lang="fr-FR" sz="1200" dirty="0" smtClean="0"/>
              <a:t>38 </a:t>
            </a:r>
            <a:r>
              <a:rPr lang="fr-FR" sz="1200" dirty="0"/>
              <a:t>objets à </a:t>
            </a:r>
            <a:r>
              <a:rPr lang="fr-FR" sz="1200" dirty="0" smtClean="0"/>
              <a:t>10 </a:t>
            </a:r>
            <a:r>
              <a:rPr lang="fr-FR" sz="1200" dirty="0"/>
              <a:t>centimes l’un coutent </a:t>
            </a:r>
            <a:r>
              <a:rPr lang="fr-FR" sz="1200" dirty="0" smtClean="0"/>
              <a:t>……………………………………………………………………………………………….</a:t>
            </a:r>
          </a:p>
          <a:p>
            <a:endParaRPr lang="fr-FR" sz="1200" dirty="0"/>
          </a:p>
          <a:p>
            <a:r>
              <a:rPr lang="fr-FR" sz="1200" dirty="0" smtClean="0"/>
              <a:t>4 pièces de 50 centimes c’est ……………………………………………………………………………………………….</a:t>
            </a:r>
          </a:p>
          <a:p>
            <a:endParaRPr lang="fr-FR" sz="1200" dirty="0"/>
          </a:p>
          <a:p>
            <a:r>
              <a:rPr lang="fr-FR" sz="1200" dirty="0" smtClean="0"/>
              <a:t>5 objets </a:t>
            </a:r>
            <a:r>
              <a:rPr lang="fr-FR" sz="1200" dirty="0"/>
              <a:t>à </a:t>
            </a:r>
            <a:r>
              <a:rPr lang="fr-FR" sz="1200" dirty="0" smtClean="0"/>
              <a:t>15 </a:t>
            </a:r>
            <a:r>
              <a:rPr lang="fr-FR" sz="1200" dirty="0"/>
              <a:t>centimes l’un coutent </a:t>
            </a:r>
            <a:r>
              <a:rPr lang="fr-FR" sz="1200" dirty="0" smtClean="0"/>
              <a:t>……………………………………………………………………………………………….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6261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169</Words>
  <Application>Microsoft Office PowerPoint</Application>
  <PresentationFormat>Format A4 (210 x 297 mm)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302</cp:revision>
  <cp:lastPrinted>2014-04-28T15:31:46Z</cp:lastPrinted>
  <dcterms:created xsi:type="dcterms:W3CDTF">2011-03-18T16:06:50Z</dcterms:created>
  <dcterms:modified xsi:type="dcterms:W3CDTF">2014-04-28T15:58:43Z</dcterms:modified>
</cp:coreProperties>
</file>