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Dans une école de 10 classes, il y a en moyenne 23,7 élèves par classe.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</a:t>
            </a:r>
            <a:r>
              <a:rPr lang="fr-FR" sz="5400" i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a-t-il</a:t>
            </a:r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 d’élèves au total dans cette école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70"/>
    </mc:Choice>
    <mc:Fallback>
      <p:transition spd="slow" advTm="4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30394" y="620688"/>
            <a:ext cx="8568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Le directeur d’une école achète 100 dictionnaires. Un livre coûte 7,92 €.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dépense-t-il pour les dictionnaires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01"/>
    </mc:Choice>
    <mc:Fallback>
      <p:transition spd="slow" advTm="41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540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111,1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23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4 720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2 020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634,7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0892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10,07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237 élèves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792 €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4808" y="640913"/>
            <a:ext cx="854892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5,4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11"/>
    </mc:Choice>
    <mc:Fallback>
      <p:transition spd="slow" advTm="31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3034" y="640913"/>
            <a:ext cx="858147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0,09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30"/>
    </mc:Choice>
    <mc:Fallback>
      <p:transition spd="slow" advTm="3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4936" y="635995"/>
            <a:ext cx="85733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1,111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02"/>
    </mc:Choice>
    <mc:Fallback>
      <p:transition spd="slow" advTm="32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5222" y="635995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2,3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19"/>
    </mc:Choice>
    <mc:Fallback>
      <p:transition spd="slow" advTm="31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50744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47,2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56"/>
    </mc:Choice>
    <mc:Fallback>
      <p:transition spd="slow" advTm="32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1247"/>
            <a:ext cx="85802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2,02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1000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05"/>
    </mc:Choice>
    <mc:Fallback>
      <p:transition spd="slow" advTm="31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65492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63,47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75"/>
    </mc:Choice>
    <mc:Fallback>
      <p:transition spd="slow" advTm="31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68297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1,007 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72"/>
    </mc:Choice>
    <mc:Fallback>
      <p:transition spd="slow" advTm="32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126</Words>
  <Application>Microsoft Office PowerPoint</Application>
  <PresentationFormat>Affichage à l'écran (4:3)</PresentationFormat>
  <Paragraphs>44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57</cp:revision>
  <dcterms:created xsi:type="dcterms:W3CDTF">2013-01-27T09:55:18Z</dcterms:created>
  <dcterms:modified xsi:type="dcterms:W3CDTF">2014-02-16T08:50:51Z</dcterms:modified>
</cp:coreProperties>
</file>