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99FF"/>
    <a:srgbClr val="FFFFFF"/>
    <a:srgbClr val="FF9900"/>
    <a:srgbClr val="FF9933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184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1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92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66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11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90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10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46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88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55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03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9FFC3-39BC-4EF5-8D47-48F26537FCFF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4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500073"/>
              </p:ext>
            </p:extLst>
          </p:nvPr>
        </p:nvGraphicFramePr>
        <p:xfrm>
          <a:off x="579438" y="390525"/>
          <a:ext cx="8640000" cy="5796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b="0" i="0" u="none" baseline="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 de Langage Oral </a:t>
                      </a:r>
                      <a:r>
                        <a:rPr lang="fr-FR" sz="4400" b="0" i="0" u="none" baseline="0" dirty="0">
                          <a:solidFill>
                            <a:srgbClr val="7F7F7F"/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400" b="0" i="0" u="none" baseline="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4400" b="0" i="0" u="none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Lecture</a:t>
                      </a:r>
                      <a:endParaRPr lang="fr-FR" sz="4400" b="0" i="0" u="non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Centre d’Ecriture </a:t>
                      </a:r>
                      <a:r>
                        <a:rPr lang="fr-FR" sz="4400" b="0" i="0" u="none" baseline="0" dirty="0">
                          <a:solidFill>
                            <a:srgbClr val="7F7F7F"/>
                          </a:solidFill>
                          <a:effectLst/>
                          <a:latin typeface="MTF Hello Again" panose="02000500000000000000" pitchFamily="2" charset="0"/>
                        </a:rPr>
                        <a:t>/ </a:t>
                      </a:r>
                      <a:r>
                        <a:rPr lang="fr-FR" sz="4400" b="0" i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Production écrite</a:t>
                      </a:r>
                      <a:endParaRPr lang="fr-FR" sz="4400" b="0" i="0" u="non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b="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de Grammaire </a:t>
                      </a:r>
                      <a:r>
                        <a:rPr lang="fr-FR" sz="44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400" b="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de Conjugaison</a:t>
                      </a:r>
                      <a:endParaRPr lang="fr-FR" sz="4400" b="0" i="0" u="none" dirty="0">
                        <a:solidFill>
                          <a:srgbClr val="00B0F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49608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b="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d’Orthographe </a:t>
                      </a:r>
                      <a:r>
                        <a:rPr lang="fr-FR" sz="44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400" b="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de Lexique</a:t>
                      </a:r>
                      <a:endParaRPr lang="fr-FR" sz="4400" b="0" i="0" u="none" dirty="0">
                        <a:solidFill>
                          <a:schemeClr val="accent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chemeClr val="accent4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b="0" i="0" u="none" baseline="0" dirty="0">
                          <a:solidFill>
                            <a:schemeClr val="accent4"/>
                          </a:solidFill>
                          <a:effectLst/>
                          <a:latin typeface="MTF Hello Again" panose="02000500000000000000" pitchFamily="2" charset="0"/>
                        </a:rPr>
                        <a:t> de Numération </a:t>
                      </a:r>
                      <a:r>
                        <a:rPr lang="fr-FR" sz="44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400" b="0" i="0" u="none" baseline="0" dirty="0">
                          <a:solidFill>
                            <a:schemeClr val="accent2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4400" b="0" i="0" u="none" baseline="0" dirty="0">
                          <a:solidFill>
                            <a:srgbClr val="FF9933"/>
                          </a:solidFill>
                          <a:effectLst/>
                          <a:latin typeface="MTF Hello Again" panose="02000500000000000000" pitchFamily="2" charset="0"/>
                        </a:rPr>
                        <a:t>de Calcul</a:t>
                      </a:r>
                      <a:endParaRPr lang="fr-FR" sz="4400" b="0" i="0" u="none" dirty="0">
                        <a:solidFill>
                          <a:srgbClr val="FF9933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1293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b="0" i="0" u="none" baseline="0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 de Géométrie </a:t>
                      </a:r>
                      <a:r>
                        <a:rPr lang="fr-FR" sz="44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400" b="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4400" b="0" i="0" u="non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Mesures</a:t>
                      </a:r>
                      <a:endParaRPr lang="fr-FR" sz="4400" b="0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5351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b="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 de Problèmes</a:t>
                      </a:r>
                      <a:endParaRPr lang="fr-FR" sz="4400" b="0" i="0" u="none" dirty="0">
                        <a:solidFill>
                          <a:srgbClr val="C0000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6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53093"/>
              </p:ext>
            </p:extLst>
          </p:nvPr>
        </p:nvGraphicFramePr>
        <p:xfrm>
          <a:off x="579438" y="390525"/>
          <a:ext cx="8640000" cy="3312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i="0" u="none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Questionner le monde</a:t>
                      </a:r>
                      <a:endParaRPr lang="fr-FR" sz="4400" i="0" u="none" dirty="0">
                        <a:solidFill>
                          <a:srgbClr val="CC3399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80236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i="0" u="none" baseline="0" dirty="0">
                          <a:solidFill>
                            <a:srgbClr val="9999FF"/>
                          </a:solidFill>
                          <a:effectLst/>
                          <a:latin typeface="MTF Hello Again" panose="02000500000000000000" pitchFamily="2" charset="0"/>
                        </a:rPr>
                        <a:t>Centre d’Arts et d’Ecoute musicale</a:t>
                      </a:r>
                      <a:endParaRPr lang="fr-FR" sz="4400" i="0" u="none" dirty="0">
                        <a:solidFill>
                          <a:srgbClr val="CC3399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893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i="0" u="none" dirty="0">
                          <a:solidFill>
                            <a:srgbClr val="FF7C80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Mémoire et d’Attention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97661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i="0" u="none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400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d’Anglais </a:t>
                      </a:r>
                      <a:r>
                        <a:rPr lang="fr-FR" sz="44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 </a:t>
                      </a:r>
                      <a:r>
                        <a:rPr lang="fr-FR" sz="4400" i="0" u="none" baseline="0" dirty="0">
                          <a:solidFill>
                            <a:srgbClr val="FFC000"/>
                          </a:solidFill>
                          <a:effectLst/>
                          <a:latin typeface="MTF Hello Again" panose="02000500000000000000" pitchFamily="2" charset="0"/>
                        </a:rPr>
                        <a:t>d’Allemand</a:t>
                      </a:r>
                      <a:endParaRPr lang="fr-FR" sz="4400" i="0" u="none" dirty="0">
                        <a:solidFill>
                          <a:srgbClr val="9999FF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33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54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55265"/>
              </p:ext>
            </p:extLst>
          </p:nvPr>
        </p:nvGraphicFramePr>
        <p:xfrm>
          <a:off x="579438" y="390525"/>
          <a:ext cx="8640000" cy="5796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VALIDATION - </a:t>
                      </a:r>
                      <a:r>
                        <a:rPr lang="fr-FR" sz="3200" b="1" i="0" u="non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Ecriture </a:t>
                      </a:r>
                      <a:r>
                        <a:rPr lang="fr-FR" sz="3200" i="0" u="none" baseline="0" dirty="0">
                          <a:solidFill>
                            <a:srgbClr val="7F7F7F"/>
                          </a:solidFill>
                          <a:effectLst/>
                          <a:latin typeface="MTF Hello Again" panose="02000500000000000000" pitchFamily="2" charset="0"/>
                        </a:rPr>
                        <a:t>/ </a:t>
                      </a:r>
                      <a:r>
                        <a:rPr lang="fr-FR" sz="3200" i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Production écrite</a:t>
                      </a:r>
                      <a:endParaRPr lang="fr-FR" sz="3200" b="1" i="0" u="non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6802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VALIDATION - </a:t>
                      </a:r>
                      <a:r>
                        <a:rPr lang="fr-FR" sz="320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Grammaire </a:t>
                      </a:r>
                      <a:r>
                        <a:rPr lang="fr-FR" sz="32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Conjugaison</a:t>
                      </a:r>
                      <a:endParaRPr lang="fr-FR" sz="3200" i="0" u="none" dirty="0">
                        <a:solidFill>
                          <a:srgbClr val="00B0F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93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VALIDATION - </a:t>
                      </a:r>
                      <a:r>
                        <a:rPr lang="fr-FR" sz="320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Orthographe </a:t>
                      </a:r>
                      <a:r>
                        <a:rPr lang="fr-FR" sz="32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Lexique</a:t>
                      </a:r>
                      <a:endParaRPr lang="fr-FR" sz="3200" i="0" u="none" dirty="0">
                        <a:solidFill>
                          <a:schemeClr val="accent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7661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VALIDATION - </a:t>
                      </a:r>
                      <a:r>
                        <a:rPr lang="fr-FR" sz="3200" i="0" u="none" baseline="0" dirty="0">
                          <a:solidFill>
                            <a:schemeClr val="accent4"/>
                          </a:solidFill>
                          <a:effectLst/>
                          <a:latin typeface="MTF Hello Again" panose="02000500000000000000" pitchFamily="2" charset="0"/>
                        </a:rPr>
                        <a:t>Numération </a:t>
                      </a:r>
                      <a:r>
                        <a:rPr lang="fr-FR" sz="32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chemeClr val="accent2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200" i="0" u="none" baseline="0" dirty="0">
                          <a:solidFill>
                            <a:srgbClr val="FF9933"/>
                          </a:solidFill>
                          <a:effectLst/>
                          <a:latin typeface="MTF Hello Again" panose="02000500000000000000" pitchFamily="2" charset="0"/>
                        </a:rPr>
                        <a:t>Calcul</a:t>
                      </a:r>
                      <a:endParaRPr lang="fr-FR" sz="3200" i="0" u="none" dirty="0">
                        <a:solidFill>
                          <a:srgbClr val="FF9933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341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VALIDATION - </a:t>
                      </a:r>
                      <a:r>
                        <a:rPr lang="fr-FR" sz="3200" i="0" u="none" baseline="0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Géométrie </a:t>
                      </a:r>
                      <a:r>
                        <a:rPr lang="fr-FR" sz="32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200" i="0" u="non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Mesures</a:t>
                      </a:r>
                      <a:endParaRPr lang="fr-FR" sz="3200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82048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VALIDATION - </a:t>
                      </a:r>
                      <a:r>
                        <a:rPr lang="fr-FR" sz="320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Problèmes</a:t>
                      </a:r>
                      <a:endParaRPr lang="fr-FR" sz="3200" i="0" u="none" dirty="0">
                        <a:solidFill>
                          <a:srgbClr val="C0000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9134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400" i="0" u="none" dirty="0">
                        <a:solidFill>
                          <a:srgbClr val="00B0F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45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448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479219"/>
              </p:ext>
            </p:extLst>
          </p:nvPr>
        </p:nvGraphicFramePr>
        <p:xfrm>
          <a:off x="579438" y="390525"/>
          <a:ext cx="8640000" cy="5796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Réserve collective de la classe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baseline="0" dirty="0">
                          <a:solidFill>
                            <a:srgbClr val="9999FF"/>
                          </a:solidFill>
                          <a:effectLst/>
                          <a:latin typeface="MTF Hello Again" panose="02000500000000000000" pitchFamily="2" charset="0"/>
                        </a:rPr>
                        <a:t>Feutres et crayons de couleur</a:t>
                      </a:r>
                      <a:endParaRPr lang="fr-FR" sz="4400" b="0" i="0" u="none" dirty="0">
                        <a:solidFill>
                          <a:srgbClr val="9999FF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Règles, équerres et Thamographe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49608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Tablettes d’écriture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dirty="0">
                          <a:solidFill>
                            <a:srgbClr val="FF7C80"/>
                          </a:solidFill>
                          <a:effectLst/>
                          <a:latin typeface="MTF Hello Again" panose="02000500000000000000" pitchFamily="2" charset="0"/>
                        </a:rPr>
                        <a:t>Feuilles CANSON couleurs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1293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400" b="0" i="0" u="none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Feuilles CANSON blanches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5351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b="0" i="0" u="none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Feuilles de brouillon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985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126</Words>
  <Application>Microsoft Office PowerPoint</Application>
  <PresentationFormat>Format A4 (210 x 297 mm)</PresentationFormat>
  <Paragraphs>24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MTF Hello Again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9</cp:revision>
  <dcterms:created xsi:type="dcterms:W3CDTF">2019-09-06T15:08:08Z</dcterms:created>
  <dcterms:modified xsi:type="dcterms:W3CDTF">2019-12-08T17:30:15Z</dcterms:modified>
</cp:coreProperties>
</file>