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C06135-AB04-4D4D-BBB3-F4DDDD03292F}" type="datetimeFigureOut">
              <a:rPr lang="fr-FR" smtClean="0"/>
              <a:pPr/>
              <a:t>20/08/2016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20FBC-2550-4265-9B2E-CBF3E30D407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 x 6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8 x 7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6 x 9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 x 7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… x 7 = 42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… X 7 = 63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7 dans 21?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7 dans 35?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7 dans 56?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8 x 9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8 x 6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9 x 6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6 x 6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9 x 4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9 x 3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… x 9 = 81</a:t>
                      </a:r>
                      <a:endParaRPr kumimoji="0" lang="fr-F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… x 8 = 64</a:t>
                      </a:r>
                      <a:endParaRPr kumimoji="0" lang="fr-F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24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… x 8 = 32 </a:t>
                      </a:r>
                      <a:endParaRPr kumimoji="0" lang="fr-FR" sz="24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9 dans 27?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9 dans 45?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9 dans 72?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7 x 9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9 x 9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4 x 9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7 x 8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4"/>
          <p:cNvGraphicFramePr>
            <a:graphicFrameLocks noGrp="1"/>
          </p:cNvGraphicFramePr>
          <p:nvPr/>
        </p:nvGraphicFramePr>
        <p:xfrm>
          <a:off x="0" y="0"/>
          <a:ext cx="9144000" cy="6858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/>
                <a:gridCol w="1828800"/>
                <a:gridCol w="1828800"/>
                <a:gridCol w="1828800"/>
                <a:gridCol w="1828800"/>
              </a:tblGrid>
              <a:tr h="1371600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… X 7 = 28</a:t>
                      </a:r>
                      <a:endParaRPr lang="fr-FR" sz="24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… X 7 = 49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6 dans 20?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6 dans 40?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6 dans 50?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4 x 20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6 x 20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50 x 9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 x 50 =</a:t>
                      </a:r>
                      <a:endParaRPr lang="fr-FR" sz="3200" b="1" dirty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… x 8 = 160</a:t>
                      </a:r>
                      <a:endParaRPr lang="fr-FR" sz="24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…x 50 = 250</a:t>
                      </a:r>
                      <a:endParaRPr lang="fr-FR" sz="22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7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7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20 dans 120?</a:t>
                      </a:r>
                      <a:endParaRPr lang="fr-FR" sz="27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7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7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20 dans 200?</a:t>
                      </a:r>
                      <a:endParaRPr lang="fr-FR" sz="27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6 dans 30?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8 dans 56?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9 dans 63?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9 dans 72?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2 dans 15?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5 dans 23?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Combien</a:t>
                      </a:r>
                      <a:r>
                        <a:rPr lang="fr-FR" sz="2800" b="1" baseline="0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 de fois 10 dans 36?</a:t>
                      </a:r>
                      <a:endParaRPr lang="fr-FR" sz="28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3716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3 x 20 = </a:t>
                      </a:r>
                      <a:endParaRPr lang="fr-FR" sz="32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7 x 30 = </a:t>
                      </a:r>
                      <a:endParaRPr lang="fr-FR" sz="32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3200" b="1" dirty="0" smtClean="0">
                          <a:solidFill>
                            <a:schemeClr val="tx1"/>
                          </a:solidFill>
                          <a:latin typeface="Andika Basic" pitchFamily="2" charset="0"/>
                        </a:rPr>
                        <a:t>4 x 40 =</a:t>
                      </a:r>
                      <a:endParaRPr lang="fr-FR" sz="3200" b="1" dirty="0" smtClean="0">
                        <a:solidFill>
                          <a:schemeClr val="tx1"/>
                        </a:solidFill>
                        <a:latin typeface="Andika Basic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5 x 25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3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Andika Basic" pitchFamily="2" charset="0"/>
                          <a:ea typeface="+mn-ea"/>
                          <a:cs typeface="+mn-cs"/>
                        </a:rPr>
                        <a:t>3 x 30 =</a:t>
                      </a:r>
                      <a:endParaRPr kumimoji="0" lang="fr-FR" sz="320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Andika Basic" pitchFamily="2" charset="0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</TotalTime>
  <Words>263</Words>
  <Application>Microsoft Office PowerPoint</Application>
  <PresentationFormat>Affichage à l'écran (4:3)</PresentationFormat>
  <Paragraphs>50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Sophie</dc:creator>
  <cp:lastModifiedBy>Sophie</cp:lastModifiedBy>
  <cp:revision>25</cp:revision>
  <dcterms:created xsi:type="dcterms:W3CDTF">2016-08-02T13:08:55Z</dcterms:created>
  <dcterms:modified xsi:type="dcterms:W3CDTF">2016-08-20T07:04:48Z</dcterms:modified>
</cp:coreProperties>
</file>