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6135-AB04-4D4D-BBB3-F4DDDD03292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 x 6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 x 7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6 x 9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 x 7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… x 7 = 42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… X 7 = 63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7 dans 21?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7 dans 35?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7 dans 56?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 x 9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8 x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9 x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6 x 6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9 x 4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9 x 3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… x 9 = 81</a:t>
                      </a:r>
                      <a:endParaRPr kumimoji="0" lang="fr-F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… x 8 = 64</a:t>
                      </a:r>
                      <a:endParaRPr kumimoji="0" lang="fr-F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… x 8 = 32 </a:t>
                      </a:r>
                      <a:endParaRPr kumimoji="0" lang="fr-F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9 dans 27?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9 dans 45?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9 dans 72?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7 x 9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9 x 9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 x 9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7 x 8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… X 7 = 28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… X 7 = 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6 dans 20?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6 dans 40?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6 dans 50?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 x 20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6 x 20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50 x 9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 x 50 =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… x 8 = 160</a:t>
                      </a:r>
                      <a:endParaRPr lang="fr-FR" sz="24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…x 50 = 250</a:t>
                      </a:r>
                      <a:endParaRPr lang="fr-FR" sz="2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7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7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20 dans 120?</a:t>
                      </a:r>
                      <a:endParaRPr lang="fr-FR" sz="27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7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7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20 dans 200?</a:t>
                      </a:r>
                      <a:endParaRPr lang="fr-FR" sz="27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6 dans 30?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8 dans 56?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9 dans 63?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9 dans 72?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2 dans 15?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5 dans 23?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Combien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de fois 10 dans 36?</a:t>
                      </a:r>
                      <a:endParaRPr lang="fr-FR" sz="28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3 x 20 = 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 x 30 = 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 x 40 =</a:t>
                      </a:r>
                      <a:endParaRPr lang="fr-FR" sz="3200" b="1" dirty="0" smtClean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5 x 25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3 x 30 =</a:t>
                      </a:r>
                      <a:endParaRPr kumimoji="0" lang="fr-FR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263</Words>
  <Application>Microsoft Office PowerPoint</Application>
  <PresentationFormat>Affichage à l'écran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Sophie</cp:lastModifiedBy>
  <cp:revision>25</cp:revision>
  <dcterms:created xsi:type="dcterms:W3CDTF">2016-08-02T13:08:55Z</dcterms:created>
  <dcterms:modified xsi:type="dcterms:W3CDTF">2016-08-20T07:04:48Z</dcterms:modified>
</cp:coreProperties>
</file>