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80" r:id="rId2"/>
    <p:sldId id="256" r:id="rId3"/>
    <p:sldId id="712" r:id="rId4"/>
    <p:sldId id="753" r:id="rId5"/>
    <p:sldId id="754" r:id="rId6"/>
    <p:sldId id="773" r:id="rId7"/>
    <p:sldId id="762" r:id="rId8"/>
    <p:sldId id="774" r:id="rId9"/>
    <p:sldId id="764" r:id="rId10"/>
    <p:sldId id="763" r:id="rId11"/>
    <p:sldId id="740" r:id="rId12"/>
    <p:sldId id="755" r:id="rId13"/>
    <p:sldId id="761" r:id="rId14"/>
    <p:sldId id="758" r:id="rId15"/>
    <p:sldId id="759" r:id="rId16"/>
    <p:sldId id="748" r:id="rId17"/>
    <p:sldId id="283" r:id="rId18"/>
    <p:sldId id="768" r:id="rId19"/>
    <p:sldId id="775" r:id="rId20"/>
    <p:sldId id="778" r:id="rId21"/>
    <p:sldId id="776" r:id="rId22"/>
    <p:sldId id="777" r:id="rId23"/>
    <p:sldId id="750" r:id="rId24"/>
    <p:sldId id="766" r:id="rId25"/>
    <p:sldId id="767" r:id="rId26"/>
    <p:sldId id="752" r:id="rId27"/>
    <p:sldId id="770" r:id="rId28"/>
    <p:sldId id="772"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BD8561-0FAE-412B-AC74-2E5127BD600C}" v="3003" dt="2023-07-27T05:30:25.66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ny BEGIN" userId="36c2b9b0e5afe8a8" providerId="LiveId" clId="{09BD8561-0FAE-412B-AC74-2E5127BD600C}"/>
    <pc:docChg chg="undo redo custSel addSld delSld modSld sldOrd">
      <pc:chgData name="Fanny BEGIN" userId="36c2b9b0e5afe8a8" providerId="LiveId" clId="{09BD8561-0FAE-412B-AC74-2E5127BD600C}" dt="2023-08-01T12:44:11.799" v="5857" actId="14100"/>
      <pc:docMkLst>
        <pc:docMk/>
      </pc:docMkLst>
      <pc:sldChg chg="modSp mod">
        <pc:chgData name="Fanny BEGIN" userId="36c2b9b0e5afe8a8" providerId="LiveId" clId="{09BD8561-0FAE-412B-AC74-2E5127BD600C}" dt="2023-07-10T22:02:51.706" v="32" actId="20577"/>
        <pc:sldMkLst>
          <pc:docMk/>
          <pc:sldMk cId="706995598" sldId="680"/>
        </pc:sldMkLst>
        <pc:spChg chg="mod">
          <ac:chgData name="Fanny BEGIN" userId="36c2b9b0e5afe8a8" providerId="LiveId" clId="{09BD8561-0FAE-412B-AC74-2E5127BD600C}" dt="2023-07-10T22:02:51.706" v="32" actId="20577"/>
          <ac:spMkLst>
            <pc:docMk/>
            <pc:sldMk cId="706995598" sldId="680"/>
            <ac:spMk id="162" creationId="{00000000-0000-0000-0000-000000000000}"/>
          </ac:spMkLst>
        </pc:spChg>
      </pc:sldChg>
      <pc:sldChg chg="addSp modSp mod">
        <pc:chgData name="Fanny BEGIN" userId="36c2b9b0e5afe8a8" providerId="LiveId" clId="{09BD8561-0FAE-412B-AC74-2E5127BD600C}" dt="2023-07-26T10:22:45.098" v="397" actId="14100"/>
        <pc:sldMkLst>
          <pc:docMk/>
          <pc:sldMk cId="3519608336" sldId="712"/>
        </pc:sldMkLst>
        <pc:spChg chg="add mod">
          <ac:chgData name="Fanny BEGIN" userId="36c2b9b0e5afe8a8" providerId="LiveId" clId="{09BD8561-0FAE-412B-AC74-2E5127BD600C}" dt="2023-07-26T10:22:30.438" v="394" actId="14100"/>
          <ac:spMkLst>
            <pc:docMk/>
            <pc:sldMk cId="3519608336" sldId="712"/>
            <ac:spMk id="3" creationId="{DD940D09-118D-9159-05EB-A3238796A7B4}"/>
          </ac:spMkLst>
        </pc:spChg>
        <pc:spChg chg="add mod">
          <ac:chgData name="Fanny BEGIN" userId="36c2b9b0e5afe8a8" providerId="LiveId" clId="{09BD8561-0FAE-412B-AC74-2E5127BD600C}" dt="2023-07-26T10:22:45.098" v="397" actId="14100"/>
          <ac:spMkLst>
            <pc:docMk/>
            <pc:sldMk cId="3519608336" sldId="712"/>
            <ac:spMk id="4" creationId="{53E22762-9303-CE72-4B6C-8B6CCAA3DE5A}"/>
          </ac:spMkLst>
        </pc:spChg>
        <pc:spChg chg="mod">
          <ac:chgData name="Fanny BEGIN" userId="36c2b9b0e5afe8a8" providerId="LiveId" clId="{09BD8561-0FAE-412B-AC74-2E5127BD600C}" dt="2023-07-10T22:03:27.242" v="63" actId="20577"/>
          <ac:spMkLst>
            <pc:docMk/>
            <pc:sldMk cId="3519608336" sldId="712"/>
            <ac:spMk id="17" creationId="{85DFAA65-B06B-5C8A-2FD2-825CDD6600A0}"/>
          </ac:spMkLst>
        </pc:spChg>
      </pc:sldChg>
      <pc:sldChg chg="modSp mod modAnim">
        <pc:chgData name="Fanny BEGIN" userId="36c2b9b0e5afe8a8" providerId="LiveId" clId="{09BD8561-0FAE-412B-AC74-2E5127BD600C}" dt="2023-07-26T18:18:29.024" v="5850"/>
        <pc:sldMkLst>
          <pc:docMk/>
          <pc:sldMk cId="3778857571" sldId="740"/>
        </pc:sldMkLst>
        <pc:spChg chg="mod">
          <ac:chgData name="Fanny BEGIN" userId="36c2b9b0e5afe8a8" providerId="LiveId" clId="{09BD8561-0FAE-412B-AC74-2E5127BD600C}" dt="2023-07-26T12:52:14.711" v="1974" actId="1076"/>
          <ac:spMkLst>
            <pc:docMk/>
            <pc:sldMk cId="3778857571" sldId="740"/>
            <ac:spMk id="5" creationId="{6773121E-9000-C8A9-C896-7C2401DC4DA7}"/>
          </ac:spMkLst>
        </pc:spChg>
        <pc:spChg chg="mod">
          <ac:chgData name="Fanny BEGIN" userId="36c2b9b0e5afe8a8" providerId="LiveId" clId="{09BD8561-0FAE-412B-AC74-2E5127BD600C}" dt="2023-07-26T12:52:56.852" v="1982" actId="1076"/>
          <ac:spMkLst>
            <pc:docMk/>
            <pc:sldMk cId="3778857571" sldId="740"/>
            <ac:spMk id="9" creationId="{76BCF7EC-0660-F211-6CDE-264192BED9CE}"/>
          </ac:spMkLst>
        </pc:spChg>
        <pc:spChg chg="mod">
          <ac:chgData name="Fanny BEGIN" userId="36c2b9b0e5afe8a8" providerId="LiveId" clId="{09BD8561-0FAE-412B-AC74-2E5127BD600C}" dt="2023-07-26T12:57:45.852" v="2142" actId="1076"/>
          <ac:spMkLst>
            <pc:docMk/>
            <pc:sldMk cId="3778857571" sldId="740"/>
            <ac:spMk id="12" creationId="{503EF69A-F719-510A-E072-DBEAF6C94C90}"/>
          </ac:spMkLst>
        </pc:spChg>
        <pc:spChg chg="mod">
          <ac:chgData name="Fanny BEGIN" userId="36c2b9b0e5afe8a8" providerId="LiveId" clId="{09BD8561-0FAE-412B-AC74-2E5127BD600C}" dt="2023-07-26T12:52:59.127" v="1983" actId="1076"/>
          <ac:spMkLst>
            <pc:docMk/>
            <pc:sldMk cId="3778857571" sldId="740"/>
            <ac:spMk id="13" creationId="{1E13EC4C-720C-A2BE-99ED-BA3FBBF61590}"/>
          </ac:spMkLst>
        </pc:spChg>
        <pc:spChg chg="mod">
          <ac:chgData name="Fanny BEGIN" userId="36c2b9b0e5afe8a8" providerId="LiveId" clId="{09BD8561-0FAE-412B-AC74-2E5127BD600C}" dt="2023-07-26T12:54:13.253" v="2027" actId="1076"/>
          <ac:spMkLst>
            <pc:docMk/>
            <pc:sldMk cId="3778857571" sldId="740"/>
            <ac:spMk id="14" creationId="{D1BDE63E-1AB3-A5B6-D2BE-F2471C3331BE}"/>
          </ac:spMkLst>
        </pc:spChg>
        <pc:spChg chg="mod">
          <ac:chgData name="Fanny BEGIN" userId="36c2b9b0e5afe8a8" providerId="LiveId" clId="{09BD8561-0FAE-412B-AC74-2E5127BD600C}" dt="2023-07-26T12:57:56.899" v="2143" actId="1076"/>
          <ac:spMkLst>
            <pc:docMk/>
            <pc:sldMk cId="3778857571" sldId="740"/>
            <ac:spMk id="16" creationId="{3979DBF4-E633-2BFA-A3AA-8CA1A28983B7}"/>
          </ac:spMkLst>
        </pc:spChg>
      </pc:sldChg>
      <pc:sldChg chg="addSp modSp mod">
        <pc:chgData name="Fanny BEGIN" userId="36c2b9b0e5afe8a8" providerId="LiveId" clId="{09BD8561-0FAE-412B-AC74-2E5127BD600C}" dt="2023-07-26T13:03:56.006" v="2479" actId="1076"/>
        <pc:sldMkLst>
          <pc:docMk/>
          <pc:sldMk cId="2581368830" sldId="748"/>
        </pc:sldMkLst>
        <pc:spChg chg="add mod">
          <ac:chgData name="Fanny BEGIN" userId="36c2b9b0e5afe8a8" providerId="LiveId" clId="{09BD8561-0FAE-412B-AC74-2E5127BD600C}" dt="2023-07-26T13:03:19.675" v="2473" actId="14100"/>
          <ac:spMkLst>
            <pc:docMk/>
            <pc:sldMk cId="2581368830" sldId="748"/>
            <ac:spMk id="3" creationId="{0084A05A-B0D8-E8BE-38EA-57432BC1CF2C}"/>
          </ac:spMkLst>
        </pc:spChg>
        <pc:spChg chg="add mod">
          <ac:chgData name="Fanny BEGIN" userId="36c2b9b0e5afe8a8" providerId="LiveId" clId="{09BD8561-0FAE-412B-AC74-2E5127BD600C}" dt="2023-07-26T13:03:42.479" v="2478" actId="14100"/>
          <ac:spMkLst>
            <pc:docMk/>
            <pc:sldMk cId="2581368830" sldId="748"/>
            <ac:spMk id="4" creationId="{ACD142F8-7AD2-D377-449C-C936061A88DB}"/>
          </ac:spMkLst>
        </pc:spChg>
        <pc:spChg chg="mod">
          <ac:chgData name="Fanny BEGIN" userId="36c2b9b0e5afe8a8" providerId="LiveId" clId="{09BD8561-0FAE-412B-AC74-2E5127BD600C}" dt="2023-07-26T13:03:26.559" v="2474" actId="14100"/>
          <ac:spMkLst>
            <pc:docMk/>
            <pc:sldMk cId="2581368830" sldId="748"/>
            <ac:spMk id="12" creationId="{E1859BBF-FACB-2ECF-F783-6883D15158E8}"/>
          </ac:spMkLst>
        </pc:spChg>
        <pc:spChg chg="mod">
          <ac:chgData name="Fanny BEGIN" userId="36c2b9b0e5afe8a8" providerId="LiveId" clId="{09BD8561-0FAE-412B-AC74-2E5127BD600C}" dt="2023-07-26T13:03:56.006" v="2479" actId="1076"/>
          <ac:spMkLst>
            <pc:docMk/>
            <pc:sldMk cId="2581368830" sldId="748"/>
            <ac:spMk id="16" creationId="{9FCDF9C9-B976-7AC7-F610-8ABF28674255}"/>
          </ac:spMkLst>
        </pc:spChg>
      </pc:sldChg>
      <pc:sldChg chg="addSp modSp mod">
        <pc:chgData name="Fanny BEGIN" userId="36c2b9b0e5afe8a8" providerId="LiveId" clId="{09BD8561-0FAE-412B-AC74-2E5127BD600C}" dt="2023-07-26T14:47:05.481" v="5459" actId="1076"/>
        <pc:sldMkLst>
          <pc:docMk/>
          <pc:sldMk cId="3135983664" sldId="752"/>
        </pc:sldMkLst>
        <pc:spChg chg="add mod">
          <ac:chgData name="Fanny BEGIN" userId="36c2b9b0e5afe8a8" providerId="LiveId" clId="{09BD8561-0FAE-412B-AC74-2E5127BD600C}" dt="2023-07-26T14:47:05.481" v="5459" actId="1076"/>
          <ac:spMkLst>
            <pc:docMk/>
            <pc:sldMk cId="3135983664" sldId="752"/>
            <ac:spMk id="2" creationId="{45B433F3-717F-B27C-EC3C-4B3EADA41C0E}"/>
          </ac:spMkLst>
        </pc:spChg>
        <pc:picChg chg="mod">
          <ac:chgData name="Fanny BEGIN" userId="36c2b9b0e5afe8a8" providerId="LiveId" clId="{09BD8561-0FAE-412B-AC74-2E5127BD600C}" dt="2023-07-26T14:47:02.262" v="5458" actId="1076"/>
          <ac:picMkLst>
            <pc:docMk/>
            <pc:sldMk cId="3135983664" sldId="752"/>
            <ac:picMk id="18" creationId="{C77E25FD-7209-EDC5-1F54-3336230D2DD4}"/>
          </ac:picMkLst>
        </pc:picChg>
      </pc:sldChg>
      <pc:sldChg chg="delSp modSp mod delAnim modAnim">
        <pc:chgData name="Fanny BEGIN" userId="36c2b9b0e5afe8a8" providerId="LiveId" clId="{09BD8561-0FAE-412B-AC74-2E5127BD600C}" dt="2023-07-26T10:54:55.990" v="1461"/>
        <pc:sldMkLst>
          <pc:docMk/>
          <pc:sldMk cId="1520876980" sldId="753"/>
        </pc:sldMkLst>
        <pc:spChg chg="mod">
          <ac:chgData name="Fanny BEGIN" userId="36c2b9b0e5afe8a8" providerId="LiveId" clId="{09BD8561-0FAE-412B-AC74-2E5127BD600C}" dt="2023-07-26T10:32:05.701" v="1102" actId="1076"/>
          <ac:spMkLst>
            <pc:docMk/>
            <pc:sldMk cId="1520876980" sldId="753"/>
            <ac:spMk id="3" creationId="{32D10BEB-F1EE-A11F-2948-A22D319435FC}"/>
          </ac:spMkLst>
        </pc:spChg>
        <pc:spChg chg="mod">
          <ac:chgData name="Fanny BEGIN" userId="36c2b9b0e5afe8a8" providerId="LiveId" clId="{09BD8561-0FAE-412B-AC74-2E5127BD600C}" dt="2023-07-26T10:32:05.701" v="1102" actId="1076"/>
          <ac:spMkLst>
            <pc:docMk/>
            <pc:sldMk cId="1520876980" sldId="753"/>
            <ac:spMk id="4" creationId="{796FD28A-62A1-DBCD-3665-E9574616289A}"/>
          </ac:spMkLst>
        </pc:spChg>
        <pc:spChg chg="mod">
          <ac:chgData name="Fanny BEGIN" userId="36c2b9b0e5afe8a8" providerId="LiveId" clId="{09BD8561-0FAE-412B-AC74-2E5127BD600C}" dt="2023-07-26T10:32:05.701" v="1102" actId="1076"/>
          <ac:spMkLst>
            <pc:docMk/>
            <pc:sldMk cId="1520876980" sldId="753"/>
            <ac:spMk id="5" creationId="{1912CDA8-EC41-F69D-531D-7ADEAAB13365}"/>
          </ac:spMkLst>
        </pc:spChg>
        <pc:spChg chg="mod">
          <ac:chgData name="Fanny BEGIN" userId="36c2b9b0e5afe8a8" providerId="LiveId" clId="{09BD8561-0FAE-412B-AC74-2E5127BD600C}" dt="2023-07-26T10:32:05.701" v="1102" actId="1076"/>
          <ac:spMkLst>
            <pc:docMk/>
            <pc:sldMk cId="1520876980" sldId="753"/>
            <ac:spMk id="6" creationId="{BEEEA94D-9E2C-B471-F367-D1A7B30CA25C}"/>
          </ac:spMkLst>
        </pc:spChg>
        <pc:spChg chg="mod">
          <ac:chgData name="Fanny BEGIN" userId="36c2b9b0e5afe8a8" providerId="LiveId" clId="{09BD8561-0FAE-412B-AC74-2E5127BD600C}" dt="2023-07-26T10:32:05.701" v="1102" actId="1076"/>
          <ac:spMkLst>
            <pc:docMk/>
            <pc:sldMk cId="1520876980" sldId="753"/>
            <ac:spMk id="9" creationId="{AD3F1093-723B-A790-7500-B68FDC6A1F7A}"/>
          </ac:spMkLst>
        </pc:spChg>
        <pc:spChg chg="mod">
          <ac:chgData name="Fanny BEGIN" userId="36c2b9b0e5afe8a8" providerId="LiveId" clId="{09BD8561-0FAE-412B-AC74-2E5127BD600C}" dt="2023-07-26T10:32:05.701" v="1102" actId="1076"/>
          <ac:spMkLst>
            <pc:docMk/>
            <pc:sldMk cId="1520876980" sldId="753"/>
            <ac:spMk id="10" creationId="{2EC7E063-67B9-1E10-5667-61A0F06342EE}"/>
          </ac:spMkLst>
        </pc:spChg>
        <pc:spChg chg="del">
          <ac:chgData name="Fanny BEGIN" userId="36c2b9b0e5afe8a8" providerId="LiveId" clId="{09BD8561-0FAE-412B-AC74-2E5127BD600C}" dt="2023-07-26T10:26:07.671" v="697" actId="478"/>
          <ac:spMkLst>
            <pc:docMk/>
            <pc:sldMk cId="1520876980" sldId="753"/>
            <ac:spMk id="11" creationId="{CE39F9E1-02A0-ECA3-551C-D46AF26E31E4}"/>
          </ac:spMkLst>
        </pc:spChg>
        <pc:spChg chg="mod">
          <ac:chgData name="Fanny BEGIN" userId="36c2b9b0e5afe8a8" providerId="LiveId" clId="{09BD8561-0FAE-412B-AC74-2E5127BD600C}" dt="2023-07-26T10:32:05.701" v="1102" actId="1076"/>
          <ac:spMkLst>
            <pc:docMk/>
            <pc:sldMk cId="1520876980" sldId="753"/>
            <ac:spMk id="12" creationId="{B46195BF-9A39-E76A-037E-891061E99E79}"/>
          </ac:spMkLst>
        </pc:spChg>
        <pc:spChg chg="mod">
          <ac:chgData name="Fanny BEGIN" userId="36c2b9b0e5afe8a8" providerId="LiveId" clId="{09BD8561-0FAE-412B-AC74-2E5127BD600C}" dt="2023-07-26T10:32:05.701" v="1102" actId="1076"/>
          <ac:spMkLst>
            <pc:docMk/>
            <pc:sldMk cId="1520876980" sldId="753"/>
            <ac:spMk id="13" creationId="{FD11CFDF-47F2-5282-D73C-F160D796ED2C}"/>
          </ac:spMkLst>
        </pc:spChg>
        <pc:spChg chg="mod">
          <ac:chgData name="Fanny BEGIN" userId="36c2b9b0e5afe8a8" providerId="LiveId" clId="{09BD8561-0FAE-412B-AC74-2E5127BD600C}" dt="2023-07-26T10:32:19.308" v="1124" actId="1076"/>
          <ac:spMkLst>
            <pc:docMk/>
            <pc:sldMk cId="1520876980" sldId="753"/>
            <ac:spMk id="14" creationId="{40E29B9F-C7E4-4096-1AB8-81E55D515DD1}"/>
          </ac:spMkLst>
        </pc:spChg>
        <pc:spChg chg="mod">
          <ac:chgData name="Fanny BEGIN" userId="36c2b9b0e5afe8a8" providerId="LiveId" clId="{09BD8561-0FAE-412B-AC74-2E5127BD600C}" dt="2023-07-26T10:32:05.701" v="1102" actId="1076"/>
          <ac:spMkLst>
            <pc:docMk/>
            <pc:sldMk cId="1520876980" sldId="753"/>
            <ac:spMk id="15" creationId="{C63BC11E-5B7C-FC33-62A7-4DDCAE581D07}"/>
          </ac:spMkLst>
        </pc:spChg>
        <pc:spChg chg="mod">
          <ac:chgData name="Fanny BEGIN" userId="36c2b9b0e5afe8a8" providerId="LiveId" clId="{09BD8561-0FAE-412B-AC74-2E5127BD600C}" dt="2023-07-26T10:32:05.701" v="1102" actId="1076"/>
          <ac:spMkLst>
            <pc:docMk/>
            <pc:sldMk cId="1520876980" sldId="753"/>
            <ac:spMk id="16" creationId="{B36FDEC0-46FE-A330-B54C-2D04B3857FCE}"/>
          </ac:spMkLst>
        </pc:spChg>
        <pc:spChg chg="mod">
          <ac:chgData name="Fanny BEGIN" userId="36c2b9b0e5afe8a8" providerId="LiveId" clId="{09BD8561-0FAE-412B-AC74-2E5127BD600C}" dt="2023-07-26T10:32:05.701" v="1102" actId="1076"/>
          <ac:spMkLst>
            <pc:docMk/>
            <pc:sldMk cId="1520876980" sldId="753"/>
            <ac:spMk id="18" creationId="{FD12A707-91C3-7ACB-1AE9-B5054BD0D3FF}"/>
          </ac:spMkLst>
        </pc:spChg>
        <pc:spChg chg="mod">
          <ac:chgData name="Fanny BEGIN" userId="36c2b9b0e5afe8a8" providerId="LiveId" clId="{09BD8561-0FAE-412B-AC74-2E5127BD600C}" dt="2023-07-26T10:32:05.701" v="1102" actId="1076"/>
          <ac:spMkLst>
            <pc:docMk/>
            <pc:sldMk cId="1520876980" sldId="753"/>
            <ac:spMk id="19" creationId="{2505FEA9-C09D-2AEB-6347-50375A8DB435}"/>
          </ac:spMkLst>
        </pc:spChg>
        <pc:spChg chg="mod">
          <ac:chgData name="Fanny BEGIN" userId="36c2b9b0e5afe8a8" providerId="LiveId" clId="{09BD8561-0FAE-412B-AC74-2E5127BD600C}" dt="2023-07-26T10:32:05.701" v="1102" actId="1076"/>
          <ac:spMkLst>
            <pc:docMk/>
            <pc:sldMk cId="1520876980" sldId="753"/>
            <ac:spMk id="20" creationId="{7D8BA7BF-5E56-95DF-AB52-F8819C901545}"/>
          </ac:spMkLst>
        </pc:spChg>
        <pc:spChg chg="mod">
          <ac:chgData name="Fanny BEGIN" userId="36c2b9b0e5afe8a8" providerId="LiveId" clId="{09BD8561-0FAE-412B-AC74-2E5127BD600C}" dt="2023-07-26T10:32:05.701" v="1102" actId="1076"/>
          <ac:spMkLst>
            <pc:docMk/>
            <pc:sldMk cId="1520876980" sldId="753"/>
            <ac:spMk id="21" creationId="{086FA7AD-BD6D-C778-66E4-332E52D37EDD}"/>
          </ac:spMkLst>
        </pc:spChg>
        <pc:spChg chg="mod">
          <ac:chgData name="Fanny BEGIN" userId="36c2b9b0e5afe8a8" providerId="LiveId" clId="{09BD8561-0FAE-412B-AC74-2E5127BD600C}" dt="2023-07-26T10:32:05.701" v="1102" actId="1076"/>
          <ac:spMkLst>
            <pc:docMk/>
            <pc:sldMk cId="1520876980" sldId="753"/>
            <ac:spMk id="22" creationId="{09B04CF0-59DE-9C85-0350-EA5B95EFF10A}"/>
          </ac:spMkLst>
        </pc:spChg>
        <pc:spChg chg="mod">
          <ac:chgData name="Fanny BEGIN" userId="36c2b9b0e5afe8a8" providerId="LiveId" clId="{09BD8561-0FAE-412B-AC74-2E5127BD600C}" dt="2023-07-26T10:32:05.701" v="1102" actId="1076"/>
          <ac:spMkLst>
            <pc:docMk/>
            <pc:sldMk cId="1520876980" sldId="753"/>
            <ac:spMk id="23" creationId="{AEA9B66B-67B1-CC33-8DBE-FB73A269DEB3}"/>
          </ac:spMkLst>
        </pc:spChg>
        <pc:spChg chg="mod">
          <ac:chgData name="Fanny BEGIN" userId="36c2b9b0e5afe8a8" providerId="LiveId" clId="{09BD8561-0FAE-412B-AC74-2E5127BD600C}" dt="2023-07-26T10:32:05.701" v="1102" actId="1076"/>
          <ac:spMkLst>
            <pc:docMk/>
            <pc:sldMk cId="1520876980" sldId="753"/>
            <ac:spMk id="24" creationId="{FB260848-BE35-AD37-724B-1409B342F01B}"/>
          </ac:spMkLst>
        </pc:spChg>
        <pc:spChg chg="del">
          <ac:chgData name="Fanny BEGIN" userId="36c2b9b0e5afe8a8" providerId="LiveId" clId="{09BD8561-0FAE-412B-AC74-2E5127BD600C}" dt="2023-07-26T10:26:08.841" v="698" actId="478"/>
          <ac:spMkLst>
            <pc:docMk/>
            <pc:sldMk cId="1520876980" sldId="753"/>
            <ac:spMk id="25" creationId="{29B57873-3D84-ECA4-079C-9EFAFFFBE009}"/>
          </ac:spMkLst>
        </pc:spChg>
      </pc:sldChg>
      <pc:sldChg chg="addSp modSp mod modAnim">
        <pc:chgData name="Fanny BEGIN" userId="36c2b9b0e5afe8a8" providerId="LiveId" clId="{09BD8561-0FAE-412B-AC74-2E5127BD600C}" dt="2023-07-26T17:46:46.080" v="5849" actId="115"/>
        <pc:sldMkLst>
          <pc:docMk/>
          <pc:sldMk cId="2087556879" sldId="754"/>
        </pc:sldMkLst>
        <pc:spChg chg="mod">
          <ac:chgData name="Fanny BEGIN" userId="36c2b9b0e5afe8a8" providerId="LiveId" clId="{09BD8561-0FAE-412B-AC74-2E5127BD600C}" dt="2023-07-26T10:33:37.528" v="1159" actId="1076"/>
          <ac:spMkLst>
            <pc:docMk/>
            <pc:sldMk cId="2087556879" sldId="754"/>
            <ac:spMk id="5" creationId="{493489CC-25ED-01A9-2DBA-ACBCF537195B}"/>
          </ac:spMkLst>
        </pc:spChg>
        <pc:spChg chg="mod">
          <ac:chgData name="Fanny BEGIN" userId="36c2b9b0e5afe8a8" providerId="LiveId" clId="{09BD8561-0FAE-412B-AC74-2E5127BD600C}" dt="2023-07-26T10:36:26.017" v="1234" actId="14100"/>
          <ac:spMkLst>
            <pc:docMk/>
            <pc:sldMk cId="2087556879" sldId="754"/>
            <ac:spMk id="6" creationId="{39DBABBF-D9B3-09DC-8834-CB0673F5EB67}"/>
          </ac:spMkLst>
        </pc:spChg>
        <pc:spChg chg="mod">
          <ac:chgData name="Fanny BEGIN" userId="36c2b9b0e5afe8a8" providerId="LiveId" clId="{09BD8561-0FAE-412B-AC74-2E5127BD600C}" dt="2023-07-26T10:38:36.235" v="1258" actId="1076"/>
          <ac:spMkLst>
            <pc:docMk/>
            <pc:sldMk cId="2087556879" sldId="754"/>
            <ac:spMk id="9" creationId="{842D0344-5641-0BC0-5FD8-E4374B103A3E}"/>
          </ac:spMkLst>
        </pc:spChg>
        <pc:spChg chg="mod">
          <ac:chgData name="Fanny BEGIN" userId="36c2b9b0e5afe8a8" providerId="LiveId" clId="{09BD8561-0FAE-412B-AC74-2E5127BD600C}" dt="2023-07-26T17:46:46.080" v="5849" actId="115"/>
          <ac:spMkLst>
            <pc:docMk/>
            <pc:sldMk cId="2087556879" sldId="754"/>
            <ac:spMk id="10" creationId="{92CC855F-B73C-173F-D49D-B6C6A1CA82C8}"/>
          </ac:spMkLst>
        </pc:spChg>
        <pc:spChg chg="mod">
          <ac:chgData name="Fanny BEGIN" userId="36c2b9b0e5afe8a8" providerId="LiveId" clId="{09BD8561-0FAE-412B-AC74-2E5127BD600C}" dt="2023-07-26T10:35:39.983" v="1225" actId="207"/>
          <ac:spMkLst>
            <pc:docMk/>
            <pc:sldMk cId="2087556879" sldId="754"/>
            <ac:spMk id="17" creationId="{85DFAA65-B06B-5C8A-2FD2-825CDD6600A0}"/>
          </ac:spMkLst>
        </pc:spChg>
        <pc:picChg chg="add mod modCrop">
          <ac:chgData name="Fanny BEGIN" userId="36c2b9b0e5afe8a8" providerId="LiveId" clId="{09BD8561-0FAE-412B-AC74-2E5127BD600C}" dt="2023-07-26T10:38:06.612" v="1250" actId="14100"/>
          <ac:picMkLst>
            <pc:docMk/>
            <pc:sldMk cId="2087556879" sldId="754"/>
            <ac:picMk id="4" creationId="{98688F96-5AA0-4E65-D7CC-A4AB3C04F745}"/>
          </ac:picMkLst>
        </pc:picChg>
      </pc:sldChg>
      <pc:sldChg chg="addSp delSp modSp mod addAnim delAnim modAnim">
        <pc:chgData name="Fanny BEGIN" userId="36c2b9b0e5afe8a8" providerId="LiveId" clId="{09BD8561-0FAE-412B-AC74-2E5127BD600C}" dt="2023-07-26T13:50:37.883" v="3411" actId="1076"/>
        <pc:sldMkLst>
          <pc:docMk/>
          <pc:sldMk cId="549891190" sldId="755"/>
        </pc:sldMkLst>
        <pc:spChg chg="add mod">
          <ac:chgData name="Fanny BEGIN" userId="36c2b9b0e5afe8a8" providerId="LiveId" clId="{09BD8561-0FAE-412B-AC74-2E5127BD600C}" dt="2023-07-26T13:09:09.192" v="2614" actId="404"/>
          <ac:spMkLst>
            <pc:docMk/>
            <pc:sldMk cId="549891190" sldId="755"/>
            <ac:spMk id="4" creationId="{2CFC385F-A09F-69FA-2A46-6D397DABC96E}"/>
          </ac:spMkLst>
        </pc:spChg>
        <pc:spChg chg="add del">
          <ac:chgData name="Fanny BEGIN" userId="36c2b9b0e5afe8a8" providerId="LiveId" clId="{09BD8561-0FAE-412B-AC74-2E5127BD600C}" dt="2023-07-26T13:06:26.938" v="2558" actId="478"/>
          <ac:spMkLst>
            <pc:docMk/>
            <pc:sldMk cId="549891190" sldId="755"/>
            <ac:spMk id="5" creationId="{932F2E88-F6B7-F641-20D7-B217D21F1E7A}"/>
          </ac:spMkLst>
        </pc:spChg>
        <pc:spChg chg="add del">
          <ac:chgData name="Fanny BEGIN" userId="36c2b9b0e5afe8a8" providerId="LiveId" clId="{09BD8561-0FAE-412B-AC74-2E5127BD600C}" dt="2023-07-26T13:06:25.954" v="2557" actId="478"/>
          <ac:spMkLst>
            <pc:docMk/>
            <pc:sldMk cId="549891190" sldId="755"/>
            <ac:spMk id="6" creationId="{EAC6139D-2B5E-CF73-1A49-FE12BF925C0F}"/>
          </ac:spMkLst>
        </pc:spChg>
        <pc:spChg chg="add mod">
          <ac:chgData name="Fanny BEGIN" userId="36c2b9b0e5afe8a8" providerId="LiveId" clId="{09BD8561-0FAE-412B-AC74-2E5127BD600C}" dt="2023-07-26T13:09:35.062" v="2622" actId="207"/>
          <ac:spMkLst>
            <pc:docMk/>
            <pc:sldMk cId="549891190" sldId="755"/>
            <ac:spMk id="9" creationId="{A6ACA682-D599-114F-7E08-AE2E1C99D8A5}"/>
          </ac:spMkLst>
        </pc:spChg>
        <pc:spChg chg="del">
          <ac:chgData name="Fanny BEGIN" userId="36c2b9b0e5afe8a8" providerId="LiveId" clId="{09BD8561-0FAE-412B-AC74-2E5127BD600C}" dt="2023-07-26T13:06:32.529" v="2562" actId="478"/>
          <ac:spMkLst>
            <pc:docMk/>
            <pc:sldMk cId="549891190" sldId="755"/>
            <ac:spMk id="10" creationId="{1F6D8DE9-7BBD-33AC-4450-A3C7839E8B3F}"/>
          </ac:spMkLst>
        </pc:spChg>
        <pc:spChg chg="del">
          <ac:chgData name="Fanny BEGIN" userId="36c2b9b0e5afe8a8" providerId="LiveId" clId="{09BD8561-0FAE-412B-AC74-2E5127BD600C}" dt="2023-07-26T13:06:31.595" v="2561" actId="478"/>
          <ac:spMkLst>
            <pc:docMk/>
            <pc:sldMk cId="549891190" sldId="755"/>
            <ac:spMk id="11" creationId="{86E56C86-9D6B-5497-31D8-ECD6188CBFEA}"/>
          </ac:spMkLst>
        </pc:spChg>
        <pc:spChg chg="del">
          <ac:chgData name="Fanny BEGIN" userId="36c2b9b0e5afe8a8" providerId="LiveId" clId="{09BD8561-0FAE-412B-AC74-2E5127BD600C}" dt="2023-07-26T13:06:29" v="2559" actId="478"/>
          <ac:spMkLst>
            <pc:docMk/>
            <pc:sldMk cId="549891190" sldId="755"/>
            <ac:spMk id="12" creationId="{CE63F4BF-6CBD-77E2-8C8B-3A22692F3E5A}"/>
          </ac:spMkLst>
        </pc:spChg>
        <pc:spChg chg="del">
          <ac:chgData name="Fanny BEGIN" userId="36c2b9b0e5afe8a8" providerId="LiveId" clId="{09BD8561-0FAE-412B-AC74-2E5127BD600C}" dt="2023-07-26T13:06:34.814" v="2564" actId="478"/>
          <ac:spMkLst>
            <pc:docMk/>
            <pc:sldMk cId="549891190" sldId="755"/>
            <ac:spMk id="14" creationId="{713B80B8-642B-30D2-6048-689BFA7EAB59}"/>
          </ac:spMkLst>
        </pc:spChg>
        <pc:spChg chg="del">
          <ac:chgData name="Fanny BEGIN" userId="36c2b9b0e5afe8a8" providerId="LiveId" clId="{09BD8561-0FAE-412B-AC74-2E5127BD600C}" dt="2023-07-26T13:06:29" v="2559" actId="478"/>
          <ac:spMkLst>
            <pc:docMk/>
            <pc:sldMk cId="549891190" sldId="755"/>
            <ac:spMk id="15" creationId="{A67B98CE-0F19-8DA6-7C4C-62D03CC50BB2}"/>
          </ac:spMkLst>
        </pc:spChg>
        <pc:spChg chg="del">
          <ac:chgData name="Fanny BEGIN" userId="36c2b9b0e5afe8a8" providerId="LiveId" clId="{09BD8561-0FAE-412B-AC74-2E5127BD600C}" dt="2023-07-26T13:06:29" v="2559" actId="478"/>
          <ac:spMkLst>
            <pc:docMk/>
            <pc:sldMk cId="549891190" sldId="755"/>
            <ac:spMk id="16" creationId="{6ABCA05D-912B-D77A-F4CC-1D07FC1B3BAD}"/>
          </ac:spMkLst>
        </pc:spChg>
        <pc:spChg chg="mod">
          <ac:chgData name="Fanny BEGIN" userId="36c2b9b0e5afe8a8" providerId="LiveId" clId="{09BD8561-0FAE-412B-AC74-2E5127BD600C}" dt="2023-07-26T13:08:37.898" v="2602" actId="20577"/>
          <ac:spMkLst>
            <pc:docMk/>
            <pc:sldMk cId="549891190" sldId="755"/>
            <ac:spMk id="17" creationId="{85DFAA65-B06B-5C8A-2FD2-825CDD6600A0}"/>
          </ac:spMkLst>
        </pc:spChg>
        <pc:spChg chg="del">
          <ac:chgData name="Fanny BEGIN" userId="36c2b9b0e5afe8a8" providerId="LiveId" clId="{09BD8561-0FAE-412B-AC74-2E5127BD600C}" dt="2023-07-26T13:06:33.422" v="2563" actId="478"/>
          <ac:spMkLst>
            <pc:docMk/>
            <pc:sldMk cId="549891190" sldId="755"/>
            <ac:spMk id="18" creationId="{942CDB1E-FE30-E8F5-959A-9D8559EE4235}"/>
          </ac:spMkLst>
        </pc:spChg>
        <pc:spChg chg="del">
          <ac:chgData name="Fanny BEGIN" userId="36c2b9b0e5afe8a8" providerId="LiveId" clId="{09BD8561-0FAE-412B-AC74-2E5127BD600C}" dt="2023-07-26T13:06:29" v="2559" actId="478"/>
          <ac:spMkLst>
            <pc:docMk/>
            <pc:sldMk cId="549891190" sldId="755"/>
            <ac:spMk id="19" creationId="{4BEE6549-CB2E-5407-CC31-40EF1D6BD073}"/>
          </ac:spMkLst>
        </pc:spChg>
        <pc:spChg chg="del">
          <ac:chgData name="Fanny BEGIN" userId="36c2b9b0e5afe8a8" providerId="LiveId" clId="{09BD8561-0FAE-412B-AC74-2E5127BD600C}" dt="2023-07-26T13:06:29" v="2559" actId="478"/>
          <ac:spMkLst>
            <pc:docMk/>
            <pc:sldMk cId="549891190" sldId="755"/>
            <ac:spMk id="20" creationId="{91EEBF80-0362-8F14-37BF-BFA29F942076}"/>
          </ac:spMkLst>
        </pc:spChg>
        <pc:spChg chg="del">
          <ac:chgData name="Fanny BEGIN" userId="36c2b9b0e5afe8a8" providerId="LiveId" clId="{09BD8561-0FAE-412B-AC74-2E5127BD600C}" dt="2023-07-26T13:06:29" v="2559" actId="478"/>
          <ac:spMkLst>
            <pc:docMk/>
            <pc:sldMk cId="549891190" sldId="755"/>
            <ac:spMk id="21" creationId="{E115E0DA-B61E-1740-15A5-C09C7AE2DD99}"/>
          </ac:spMkLst>
        </pc:spChg>
        <pc:spChg chg="add mod">
          <ac:chgData name="Fanny BEGIN" userId="36c2b9b0e5afe8a8" providerId="LiveId" clId="{09BD8561-0FAE-412B-AC74-2E5127BD600C}" dt="2023-07-26T13:11:48.164" v="2713" actId="1035"/>
          <ac:spMkLst>
            <pc:docMk/>
            <pc:sldMk cId="549891190" sldId="755"/>
            <ac:spMk id="22" creationId="{EB9C7344-9713-4C1B-C873-0F9C99A5C550}"/>
          </ac:spMkLst>
        </pc:spChg>
        <pc:spChg chg="del">
          <ac:chgData name="Fanny BEGIN" userId="36c2b9b0e5afe8a8" providerId="LiveId" clId="{09BD8561-0FAE-412B-AC74-2E5127BD600C}" dt="2023-07-26T13:06:29" v="2559" actId="478"/>
          <ac:spMkLst>
            <pc:docMk/>
            <pc:sldMk cId="549891190" sldId="755"/>
            <ac:spMk id="23" creationId="{9C0FE021-B865-AF60-10C8-FC7B98FE2954}"/>
          </ac:spMkLst>
        </pc:spChg>
        <pc:spChg chg="add mod">
          <ac:chgData name="Fanny BEGIN" userId="36c2b9b0e5afe8a8" providerId="LiveId" clId="{09BD8561-0FAE-412B-AC74-2E5127BD600C}" dt="2023-07-26T13:12:30.290" v="2759" actId="1036"/>
          <ac:spMkLst>
            <pc:docMk/>
            <pc:sldMk cId="549891190" sldId="755"/>
            <ac:spMk id="24" creationId="{549642F2-A845-7E45-B577-515778553193}"/>
          </ac:spMkLst>
        </pc:spChg>
        <pc:spChg chg="add mod">
          <ac:chgData name="Fanny BEGIN" userId="36c2b9b0e5afe8a8" providerId="LiveId" clId="{09BD8561-0FAE-412B-AC74-2E5127BD600C}" dt="2023-07-26T13:11:55.723" v="2714" actId="1076"/>
          <ac:spMkLst>
            <pc:docMk/>
            <pc:sldMk cId="549891190" sldId="755"/>
            <ac:spMk id="25" creationId="{7ABDC902-25C4-26E0-9038-F977B85F78D6}"/>
          </ac:spMkLst>
        </pc:spChg>
        <pc:spChg chg="add mod">
          <ac:chgData name="Fanny BEGIN" userId="36c2b9b0e5afe8a8" providerId="LiveId" clId="{09BD8561-0FAE-412B-AC74-2E5127BD600C}" dt="2023-07-26T13:11:58.506" v="2715" actId="1076"/>
          <ac:spMkLst>
            <pc:docMk/>
            <pc:sldMk cId="549891190" sldId="755"/>
            <ac:spMk id="26" creationId="{D2E215AF-4487-F6F1-8C26-18D880853E4C}"/>
          </ac:spMkLst>
        </pc:spChg>
        <pc:spChg chg="del">
          <ac:chgData name="Fanny BEGIN" userId="36c2b9b0e5afe8a8" providerId="LiveId" clId="{09BD8561-0FAE-412B-AC74-2E5127BD600C}" dt="2023-07-26T13:06:29" v="2559" actId="478"/>
          <ac:spMkLst>
            <pc:docMk/>
            <pc:sldMk cId="549891190" sldId="755"/>
            <ac:spMk id="28" creationId="{772119F0-33C0-2A3D-B69C-BDB56F27AFC7}"/>
          </ac:spMkLst>
        </pc:spChg>
        <pc:spChg chg="del">
          <ac:chgData name="Fanny BEGIN" userId="36c2b9b0e5afe8a8" providerId="LiveId" clId="{09BD8561-0FAE-412B-AC74-2E5127BD600C}" dt="2023-07-26T13:06:29" v="2559" actId="478"/>
          <ac:spMkLst>
            <pc:docMk/>
            <pc:sldMk cId="549891190" sldId="755"/>
            <ac:spMk id="29" creationId="{E0CB9EDB-0F82-1620-63D0-F77D08FE995B}"/>
          </ac:spMkLst>
        </pc:spChg>
        <pc:spChg chg="del">
          <ac:chgData name="Fanny BEGIN" userId="36c2b9b0e5afe8a8" providerId="LiveId" clId="{09BD8561-0FAE-412B-AC74-2E5127BD600C}" dt="2023-07-26T13:06:30.747" v="2560" actId="478"/>
          <ac:spMkLst>
            <pc:docMk/>
            <pc:sldMk cId="549891190" sldId="755"/>
            <ac:spMk id="30" creationId="{F9931C5D-99AE-232B-F505-69564774BD58}"/>
          </ac:spMkLst>
        </pc:spChg>
        <pc:spChg chg="del">
          <ac:chgData name="Fanny BEGIN" userId="36c2b9b0e5afe8a8" providerId="LiveId" clId="{09BD8561-0FAE-412B-AC74-2E5127BD600C}" dt="2023-07-26T13:06:29" v="2559" actId="478"/>
          <ac:spMkLst>
            <pc:docMk/>
            <pc:sldMk cId="549891190" sldId="755"/>
            <ac:spMk id="31" creationId="{B659F4C0-81AF-1CB3-AAD1-EB8EC7B21203}"/>
          </ac:spMkLst>
        </pc:spChg>
        <pc:spChg chg="del">
          <ac:chgData name="Fanny BEGIN" userId="36c2b9b0e5afe8a8" providerId="LiveId" clId="{09BD8561-0FAE-412B-AC74-2E5127BD600C}" dt="2023-07-26T13:06:29" v="2559" actId="478"/>
          <ac:spMkLst>
            <pc:docMk/>
            <pc:sldMk cId="549891190" sldId="755"/>
            <ac:spMk id="32" creationId="{5BC1842C-EB0F-5D3B-FE4E-7DE6CCFEFF4B}"/>
          </ac:spMkLst>
        </pc:spChg>
        <pc:spChg chg="del">
          <ac:chgData name="Fanny BEGIN" userId="36c2b9b0e5afe8a8" providerId="LiveId" clId="{09BD8561-0FAE-412B-AC74-2E5127BD600C}" dt="2023-07-26T13:06:29" v="2559" actId="478"/>
          <ac:spMkLst>
            <pc:docMk/>
            <pc:sldMk cId="549891190" sldId="755"/>
            <ac:spMk id="33" creationId="{1230A27E-D298-3D5F-B88D-A70BB149F2DC}"/>
          </ac:spMkLst>
        </pc:spChg>
        <pc:spChg chg="del">
          <ac:chgData name="Fanny BEGIN" userId="36c2b9b0e5afe8a8" providerId="LiveId" clId="{09BD8561-0FAE-412B-AC74-2E5127BD600C}" dt="2023-07-26T13:06:29" v="2559" actId="478"/>
          <ac:spMkLst>
            <pc:docMk/>
            <pc:sldMk cId="549891190" sldId="755"/>
            <ac:spMk id="34" creationId="{AA0A867B-1967-27EE-E4FE-9DA45A57F924}"/>
          </ac:spMkLst>
        </pc:spChg>
        <pc:spChg chg="del">
          <ac:chgData name="Fanny BEGIN" userId="36c2b9b0e5afe8a8" providerId="LiveId" clId="{09BD8561-0FAE-412B-AC74-2E5127BD600C}" dt="2023-07-26T13:06:29" v="2559" actId="478"/>
          <ac:spMkLst>
            <pc:docMk/>
            <pc:sldMk cId="549891190" sldId="755"/>
            <ac:spMk id="35" creationId="{D7B4BF5F-8DA5-D114-BE3E-CA8AC154B188}"/>
          </ac:spMkLst>
        </pc:spChg>
        <pc:spChg chg="del">
          <ac:chgData name="Fanny BEGIN" userId="36c2b9b0e5afe8a8" providerId="LiveId" clId="{09BD8561-0FAE-412B-AC74-2E5127BD600C}" dt="2023-07-26T13:06:29" v="2559" actId="478"/>
          <ac:spMkLst>
            <pc:docMk/>
            <pc:sldMk cId="549891190" sldId="755"/>
            <ac:spMk id="36" creationId="{42FA6F38-656C-53FC-55DB-23A6BB2C6605}"/>
          </ac:spMkLst>
        </pc:spChg>
        <pc:spChg chg="del">
          <ac:chgData name="Fanny BEGIN" userId="36c2b9b0e5afe8a8" providerId="LiveId" clId="{09BD8561-0FAE-412B-AC74-2E5127BD600C}" dt="2023-07-26T13:06:29" v="2559" actId="478"/>
          <ac:spMkLst>
            <pc:docMk/>
            <pc:sldMk cId="549891190" sldId="755"/>
            <ac:spMk id="37" creationId="{2537F82C-37A8-A1E0-F313-40CF2D2F0C4A}"/>
          </ac:spMkLst>
        </pc:spChg>
        <pc:spChg chg="add mod">
          <ac:chgData name="Fanny BEGIN" userId="36c2b9b0e5afe8a8" providerId="LiveId" clId="{09BD8561-0FAE-412B-AC74-2E5127BD600C}" dt="2023-07-26T13:36:53.483" v="2987" actId="14100"/>
          <ac:spMkLst>
            <pc:docMk/>
            <pc:sldMk cId="549891190" sldId="755"/>
            <ac:spMk id="38" creationId="{BF1A3B2E-E91B-CD82-DC9C-EC25A2444DD1}"/>
          </ac:spMkLst>
        </pc:spChg>
        <pc:spChg chg="add mod">
          <ac:chgData name="Fanny BEGIN" userId="36c2b9b0e5afe8a8" providerId="LiveId" clId="{09BD8561-0FAE-412B-AC74-2E5127BD600C}" dt="2023-07-26T13:37:23.692" v="2996" actId="207"/>
          <ac:spMkLst>
            <pc:docMk/>
            <pc:sldMk cId="549891190" sldId="755"/>
            <ac:spMk id="39" creationId="{4724BDED-6C65-47E2-1473-FB5083507C51}"/>
          </ac:spMkLst>
        </pc:spChg>
        <pc:spChg chg="add mod">
          <ac:chgData name="Fanny BEGIN" userId="36c2b9b0e5afe8a8" providerId="LiveId" clId="{09BD8561-0FAE-412B-AC74-2E5127BD600C}" dt="2023-07-26T13:37:39.913" v="3005" actId="20577"/>
          <ac:spMkLst>
            <pc:docMk/>
            <pc:sldMk cId="549891190" sldId="755"/>
            <ac:spMk id="40" creationId="{BFED6AEE-8FC9-7C8F-7406-472723FC9156}"/>
          </ac:spMkLst>
        </pc:spChg>
        <pc:spChg chg="add mod">
          <ac:chgData name="Fanny BEGIN" userId="36c2b9b0e5afe8a8" providerId="LiveId" clId="{09BD8561-0FAE-412B-AC74-2E5127BD600C}" dt="2023-07-26T13:37:36.152" v="2998" actId="1076"/>
          <ac:spMkLst>
            <pc:docMk/>
            <pc:sldMk cId="549891190" sldId="755"/>
            <ac:spMk id="41" creationId="{BD3DDF2D-9BA7-2240-3202-B8B95BDC5D59}"/>
          </ac:spMkLst>
        </pc:spChg>
        <pc:spChg chg="add mod">
          <ac:chgData name="Fanny BEGIN" userId="36c2b9b0e5afe8a8" providerId="LiveId" clId="{09BD8561-0FAE-412B-AC74-2E5127BD600C}" dt="2023-07-26T13:37:49.021" v="3011" actId="20577"/>
          <ac:spMkLst>
            <pc:docMk/>
            <pc:sldMk cId="549891190" sldId="755"/>
            <ac:spMk id="42" creationId="{F955BF63-D359-0841-06B1-A4834F0F2F65}"/>
          </ac:spMkLst>
        </pc:spChg>
        <pc:spChg chg="add mod">
          <ac:chgData name="Fanny BEGIN" userId="36c2b9b0e5afe8a8" providerId="LiveId" clId="{09BD8561-0FAE-412B-AC74-2E5127BD600C}" dt="2023-07-26T13:37:46.606" v="3007" actId="1076"/>
          <ac:spMkLst>
            <pc:docMk/>
            <pc:sldMk cId="549891190" sldId="755"/>
            <ac:spMk id="43" creationId="{095C7C1E-DDBA-1D93-FC52-2CF17156FED1}"/>
          </ac:spMkLst>
        </pc:spChg>
        <pc:spChg chg="add mod">
          <ac:chgData name="Fanny BEGIN" userId="36c2b9b0e5afe8a8" providerId="LiveId" clId="{09BD8561-0FAE-412B-AC74-2E5127BD600C}" dt="2023-07-26T13:38:15.355" v="3023" actId="20577"/>
          <ac:spMkLst>
            <pc:docMk/>
            <pc:sldMk cId="549891190" sldId="755"/>
            <ac:spMk id="45" creationId="{FBF6804A-EEFF-BFF1-20EA-3CCD069EFB28}"/>
          </ac:spMkLst>
        </pc:spChg>
        <pc:spChg chg="add mod">
          <ac:chgData name="Fanny BEGIN" userId="36c2b9b0e5afe8a8" providerId="LiveId" clId="{09BD8561-0FAE-412B-AC74-2E5127BD600C}" dt="2023-07-26T13:38:34.115" v="3026" actId="207"/>
          <ac:spMkLst>
            <pc:docMk/>
            <pc:sldMk cId="549891190" sldId="755"/>
            <ac:spMk id="46" creationId="{3D7D20B0-4B17-AB17-2DB6-26040EA71A3C}"/>
          </ac:spMkLst>
        </pc:spChg>
        <pc:spChg chg="add mod">
          <ac:chgData name="Fanny BEGIN" userId="36c2b9b0e5afe8a8" providerId="LiveId" clId="{09BD8561-0FAE-412B-AC74-2E5127BD600C}" dt="2023-07-26T13:38:51.180" v="3037" actId="20577"/>
          <ac:spMkLst>
            <pc:docMk/>
            <pc:sldMk cId="549891190" sldId="755"/>
            <ac:spMk id="47" creationId="{8F6149B0-15BA-D3D7-5E40-81E174427375}"/>
          </ac:spMkLst>
        </pc:spChg>
        <pc:spChg chg="add mod">
          <ac:chgData name="Fanny BEGIN" userId="36c2b9b0e5afe8a8" providerId="LiveId" clId="{09BD8561-0FAE-412B-AC74-2E5127BD600C}" dt="2023-07-26T13:38:46.349" v="3028" actId="1076"/>
          <ac:spMkLst>
            <pc:docMk/>
            <pc:sldMk cId="549891190" sldId="755"/>
            <ac:spMk id="48" creationId="{EEFC99D3-761B-B893-2783-8889F302A3E3}"/>
          </ac:spMkLst>
        </pc:spChg>
        <pc:spChg chg="add mod">
          <ac:chgData name="Fanny BEGIN" userId="36c2b9b0e5afe8a8" providerId="LiveId" clId="{09BD8561-0FAE-412B-AC74-2E5127BD600C}" dt="2023-07-26T13:39:02.186" v="3045" actId="20577"/>
          <ac:spMkLst>
            <pc:docMk/>
            <pc:sldMk cId="549891190" sldId="755"/>
            <ac:spMk id="49" creationId="{9396DCA9-B79A-6066-9A95-F3323F5A25C5}"/>
          </ac:spMkLst>
        </pc:spChg>
        <pc:spChg chg="add mod">
          <ac:chgData name="Fanny BEGIN" userId="36c2b9b0e5afe8a8" providerId="LiveId" clId="{09BD8561-0FAE-412B-AC74-2E5127BD600C}" dt="2023-07-26T13:38:58.846" v="3039" actId="1076"/>
          <ac:spMkLst>
            <pc:docMk/>
            <pc:sldMk cId="549891190" sldId="755"/>
            <ac:spMk id="50" creationId="{72E038C2-D3CC-DC31-E89D-2C7164ECAED3}"/>
          </ac:spMkLst>
        </pc:spChg>
        <pc:spChg chg="add mod">
          <ac:chgData name="Fanny BEGIN" userId="36c2b9b0e5afe8a8" providerId="LiveId" clId="{09BD8561-0FAE-412B-AC74-2E5127BD600C}" dt="2023-07-26T13:39:49.408" v="3083" actId="1076"/>
          <ac:spMkLst>
            <pc:docMk/>
            <pc:sldMk cId="549891190" sldId="755"/>
            <ac:spMk id="52" creationId="{086A1E41-435A-442F-1FE1-8B3C5161F404}"/>
          </ac:spMkLst>
        </pc:spChg>
        <pc:spChg chg="add mod">
          <ac:chgData name="Fanny BEGIN" userId="36c2b9b0e5afe8a8" providerId="LiveId" clId="{09BD8561-0FAE-412B-AC74-2E5127BD600C}" dt="2023-07-26T13:40:20.567" v="3091" actId="207"/>
          <ac:spMkLst>
            <pc:docMk/>
            <pc:sldMk cId="549891190" sldId="755"/>
            <ac:spMk id="53" creationId="{9ED4DCD7-E607-C8A3-622C-61EDEC3101AD}"/>
          </ac:spMkLst>
        </pc:spChg>
        <pc:spChg chg="add mod">
          <ac:chgData name="Fanny BEGIN" userId="36c2b9b0e5afe8a8" providerId="LiveId" clId="{09BD8561-0FAE-412B-AC74-2E5127BD600C}" dt="2023-07-26T13:48:38.819" v="3354" actId="20577"/>
          <ac:spMkLst>
            <pc:docMk/>
            <pc:sldMk cId="549891190" sldId="755"/>
            <ac:spMk id="54" creationId="{7543CAF0-DB4D-D7AF-FA42-BCF94812D6D9}"/>
          </ac:spMkLst>
        </pc:spChg>
        <pc:spChg chg="add mod">
          <ac:chgData name="Fanny BEGIN" userId="36c2b9b0e5afe8a8" providerId="LiveId" clId="{09BD8561-0FAE-412B-AC74-2E5127BD600C}" dt="2023-07-26T13:48:43.290" v="3359" actId="20577"/>
          <ac:spMkLst>
            <pc:docMk/>
            <pc:sldMk cId="549891190" sldId="755"/>
            <ac:spMk id="55" creationId="{1CECB723-E9CE-F385-8DC3-976246740619}"/>
          </ac:spMkLst>
        </pc:spChg>
        <pc:spChg chg="add mod">
          <ac:chgData name="Fanny BEGIN" userId="36c2b9b0e5afe8a8" providerId="LiveId" clId="{09BD8561-0FAE-412B-AC74-2E5127BD600C}" dt="2023-07-26T13:49:04.753" v="3369" actId="1076"/>
          <ac:spMkLst>
            <pc:docMk/>
            <pc:sldMk cId="549891190" sldId="755"/>
            <ac:spMk id="56" creationId="{BB1DB3D1-CFCB-63E5-4E50-8A83CE982C47}"/>
          </ac:spMkLst>
        </pc:spChg>
        <pc:spChg chg="add mod">
          <ac:chgData name="Fanny BEGIN" userId="36c2b9b0e5afe8a8" providerId="LiveId" clId="{09BD8561-0FAE-412B-AC74-2E5127BD600C}" dt="2023-07-26T13:49:15.180" v="3377" actId="20577"/>
          <ac:spMkLst>
            <pc:docMk/>
            <pc:sldMk cId="549891190" sldId="755"/>
            <ac:spMk id="57" creationId="{6B6130ED-496A-CC1A-D591-9EF62F2608BB}"/>
          </ac:spMkLst>
        </pc:spChg>
        <pc:spChg chg="add mod">
          <ac:chgData name="Fanny BEGIN" userId="36c2b9b0e5afe8a8" providerId="LiveId" clId="{09BD8561-0FAE-412B-AC74-2E5127BD600C}" dt="2023-07-26T13:49:17.864" v="3380" actId="20577"/>
          <ac:spMkLst>
            <pc:docMk/>
            <pc:sldMk cId="549891190" sldId="755"/>
            <ac:spMk id="58" creationId="{D8DA9A1C-022D-5852-ED89-4B288F6B4E68}"/>
          </ac:spMkLst>
        </pc:spChg>
        <pc:spChg chg="add mod">
          <ac:chgData name="Fanny BEGIN" userId="36c2b9b0e5afe8a8" providerId="LiveId" clId="{09BD8561-0FAE-412B-AC74-2E5127BD600C}" dt="2023-07-26T13:49:26.924" v="3385" actId="20577"/>
          <ac:spMkLst>
            <pc:docMk/>
            <pc:sldMk cId="549891190" sldId="755"/>
            <ac:spMk id="59" creationId="{603C33D9-C308-B6FC-7E46-68EECE7B896F}"/>
          </ac:spMkLst>
        </pc:spChg>
        <pc:spChg chg="add mod">
          <ac:chgData name="Fanny BEGIN" userId="36c2b9b0e5afe8a8" providerId="LiveId" clId="{09BD8561-0FAE-412B-AC74-2E5127BD600C}" dt="2023-07-26T13:50:06.503" v="3397" actId="207"/>
          <ac:spMkLst>
            <pc:docMk/>
            <pc:sldMk cId="549891190" sldId="755"/>
            <ac:spMk id="61" creationId="{04B9766B-6C11-FBAA-C362-860873FBAC45}"/>
          </ac:spMkLst>
        </pc:spChg>
        <pc:spChg chg="add mod">
          <ac:chgData name="Fanny BEGIN" userId="36c2b9b0e5afe8a8" providerId="LiveId" clId="{09BD8561-0FAE-412B-AC74-2E5127BD600C}" dt="2023-07-26T13:50:16.601" v="3399" actId="1076"/>
          <ac:spMkLst>
            <pc:docMk/>
            <pc:sldMk cId="549891190" sldId="755"/>
            <ac:spMk id="62" creationId="{80B01229-F427-061A-915A-AB7FCDAF59CD}"/>
          </ac:spMkLst>
        </pc:spChg>
        <pc:spChg chg="add mod">
          <ac:chgData name="Fanny BEGIN" userId="36c2b9b0e5afe8a8" providerId="LiveId" clId="{09BD8561-0FAE-412B-AC74-2E5127BD600C}" dt="2023-07-26T13:50:34.099" v="3410" actId="20577"/>
          <ac:spMkLst>
            <pc:docMk/>
            <pc:sldMk cId="549891190" sldId="755"/>
            <ac:spMk id="63" creationId="{F2B1B52B-F073-EF32-55A3-73C789C07C4A}"/>
          </ac:spMkLst>
        </pc:spChg>
        <pc:spChg chg="add mod">
          <ac:chgData name="Fanny BEGIN" userId="36c2b9b0e5afe8a8" providerId="LiveId" clId="{09BD8561-0FAE-412B-AC74-2E5127BD600C}" dt="2023-07-26T13:50:37.883" v="3411" actId="1076"/>
          <ac:spMkLst>
            <pc:docMk/>
            <pc:sldMk cId="549891190" sldId="755"/>
            <ac:spMk id="64" creationId="{D9A025C9-640C-380F-CAA4-F448C8CF17C4}"/>
          </ac:spMkLst>
        </pc:spChg>
      </pc:sldChg>
      <pc:sldChg chg="addSp delSp modSp mod delAnim modAnim">
        <pc:chgData name="Fanny BEGIN" userId="36c2b9b0e5afe8a8" providerId="LiveId" clId="{09BD8561-0FAE-412B-AC74-2E5127BD600C}" dt="2023-07-26T13:45:04.491" v="3254" actId="20577"/>
        <pc:sldMkLst>
          <pc:docMk/>
          <pc:sldMk cId="2071398685" sldId="758"/>
        </pc:sldMkLst>
        <pc:spChg chg="del">
          <ac:chgData name="Fanny BEGIN" userId="36c2b9b0e5afe8a8" providerId="LiveId" clId="{09BD8561-0FAE-412B-AC74-2E5127BD600C}" dt="2023-07-26T13:05:34.333" v="2524" actId="478"/>
          <ac:spMkLst>
            <pc:docMk/>
            <pc:sldMk cId="2071398685" sldId="758"/>
            <ac:spMk id="4" creationId="{4194069A-570C-6538-A397-7E77E2AA6C6D}"/>
          </ac:spMkLst>
        </pc:spChg>
        <pc:spChg chg="add mod">
          <ac:chgData name="Fanny BEGIN" userId="36c2b9b0e5afe8a8" providerId="LiveId" clId="{09BD8561-0FAE-412B-AC74-2E5127BD600C}" dt="2023-07-26T13:26:03.704" v="2867" actId="1076"/>
          <ac:spMkLst>
            <pc:docMk/>
            <pc:sldMk cId="2071398685" sldId="758"/>
            <ac:spMk id="5" creationId="{4B4CAB6D-8312-60AA-5C3D-62E369C944BF}"/>
          </ac:spMkLst>
        </pc:spChg>
        <pc:spChg chg="del">
          <ac:chgData name="Fanny BEGIN" userId="36c2b9b0e5afe8a8" providerId="LiveId" clId="{09BD8561-0FAE-412B-AC74-2E5127BD600C}" dt="2023-07-26T13:05:34.333" v="2524" actId="478"/>
          <ac:spMkLst>
            <pc:docMk/>
            <pc:sldMk cId="2071398685" sldId="758"/>
            <ac:spMk id="6" creationId="{52E5F65A-9A6D-9E97-DD61-E5621F05409D}"/>
          </ac:spMkLst>
        </pc:spChg>
        <pc:spChg chg="del">
          <ac:chgData name="Fanny BEGIN" userId="36c2b9b0e5afe8a8" providerId="LiveId" clId="{09BD8561-0FAE-412B-AC74-2E5127BD600C}" dt="2023-07-26T13:05:34.333" v="2524" actId="478"/>
          <ac:spMkLst>
            <pc:docMk/>
            <pc:sldMk cId="2071398685" sldId="758"/>
            <ac:spMk id="9" creationId="{B810E68E-46B6-9C15-4CEC-948205D5C030}"/>
          </ac:spMkLst>
        </pc:spChg>
        <pc:spChg chg="del">
          <ac:chgData name="Fanny BEGIN" userId="36c2b9b0e5afe8a8" providerId="LiveId" clId="{09BD8561-0FAE-412B-AC74-2E5127BD600C}" dt="2023-07-26T13:05:34.333" v="2524" actId="478"/>
          <ac:spMkLst>
            <pc:docMk/>
            <pc:sldMk cId="2071398685" sldId="758"/>
            <ac:spMk id="10" creationId="{A21AB47C-D8C3-BEC0-83F5-859A45C4E00C}"/>
          </ac:spMkLst>
        </pc:spChg>
        <pc:spChg chg="del">
          <ac:chgData name="Fanny BEGIN" userId="36c2b9b0e5afe8a8" providerId="LiveId" clId="{09BD8561-0FAE-412B-AC74-2E5127BD600C}" dt="2023-07-26T13:05:34.333" v="2524" actId="478"/>
          <ac:spMkLst>
            <pc:docMk/>
            <pc:sldMk cId="2071398685" sldId="758"/>
            <ac:spMk id="11" creationId="{FC1376A5-8328-2AB7-36DC-3BE3B261CA1F}"/>
          </ac:spMkLst>
        </pc:spChg>
        <pc:spChg chg="del">
          <ac:chgData name="Fanny BEGIN" userId="36c2b9b0e5afe8a8" providerId="LiveId" clId="{09BD8561-0FAE-412B-AC74-2E5127BD600C}" dt="2023-07-26T13:05:34.333" v="2524" actId="478"/>
          <ac:spMkLst>
            <pc:docMk/>
            <pc:sldMk cId="2071398685" sldId="758"/>
            <ac:spMk id="12" creationId="{450CB26E-8CBF-5AC6-8DEC-84EC5127265A}"/>
          </ac:spMkLst>
        </pc:spChg>
        <pc:spChg chg="del">
          <ac:chgData name="Fanny BEGIN" userId="36c2b9b0e5afe8a8" providerId="LiveId" clId="{09BD8561-0FAE-412B-AC74-2E5127BD600C}" dt="2023-07-26T13:05:34.333" v="2524" actId="478"/>
          <ac:spMkLst>
            <pc:docMk/>
            <pc:sldMk cId="2071398685" sldId="758"/>
            <ac:spMk id="13" creationId="{5A7ED5DA-F8E4-80F4-0448-660219089114}"/>
          </ac:spMkLst>
        </pc:spChg>
        <pc:spChg chg="del">
          <ac:chgData name="Fanny BEGIN" userId="36c2b9b0e5afe8a8" providerId="LiveId" clId="{09BD8561-0FAE-412B-AC74-2E5127BD600C}" dt="2023-07-26T13:05:34.333" v="2524" actId="478"/>
          <ac:spMkLst>
            <pc:docMk/>
            <pc:sldMk cId="2071398685" sldId="758"/>
            <ac:spMk id="14" creationId="{41A729B3-7520-C8E7-233D-96BB48C15900}"/>
          </ac:spMkLst>
        </pc:spChg>
        <pc:spChg chg="del">
          <ac:chgData name="Fanny BEGIN" userId="36c2b9b0e5afe8a8" providerId="LiveId" clId="{09BD8561-0FAE-412B-AC74-2E5127BD600C}" dt="2023-07-26T13:05:34.333" v="2524" actId="478"/>
          <ac:spMkLst>
            <pc:docMk/>
            <pc:sldMk cId="2071398685" sldId="758"/>
            <ac:spMk id="15" creationId="{E565EB73-ACBA-0ED3-200F-7681123F1754}"/>
          </ac:spMkLst>
        </pc:spChg>
        <pc:spChg chg="del">
          <ac:chgData name="Fanny BEGIN" userId="36c2b9b0e5afe8a8" providerId="LiveId" clId="{09BD8561-0FAE-412B-AC74-2E5127BD600C}" dt="2023-07-26T13:05:34.333" v="2524" actId="478"/>
          <ac:spMkLst>
            <pc:docMk/>
            <pc:sldMk cId="2071398685" sldId="758"/>
            <ac:spMk id="16" creationId="{DE74B046-E719-A358-E272-C340BF62984B}"/>
          </ac:spMkLst>
        </pc:spChg>
        <pc:spChg chg="mod">
          <ac:chgData name="Fanny BEGIN" userId="36c2b9b0e5afe8a8" providerId="LiveId" clId="{09BD8561-0FAE-412B-AC74-2E5127BD600C}" dt="2023-07-26T13:07:28.550" v="2592" actId="115"/>
          <ac:spMkLst>
            <pc:docMk/>
            <pc:sldMk cId="2071398685" sldId="758"/>
            <ac:spMk id="17" creationId="{85DFAA65-B06B-5C8A-2FD2-825CDD6600A0}"/>
          </ac:spMkLst>
        </pc:spChg>
        <pc:spChg chg="del">
          <ac:chgData name="Fanny BEGIN" userId="36c2b9b0e5afe8a8" providerId="LiveId" clId="{09BD8561-0FAE-412B-AC74-2E5127BD600C}" dt="2023-07-26T13:05:34.333" v="2524" actId="478"/>
          <ac:spMkLst>
            <pc:docMk/>
            <pc:sldMk cId="2071398685" sldId="758"/>
            <ac:spMk id="18" creationId="{DACCFC0B-2A7C-3308-E58C-3FDCF0AC3459}"/>
          </ac:spMkLst>
        </pc:spChg>
        <pc:spChg chg="del">
          <ac:chgData name="Fanny BEGIN" userId="36c2b9b0e5afe8a8" providerId="LiveId" clId="{09BD8561-0FAE-412B-AC74-2E5127BD600C}" dt="2023-07-26T13:05:34.333" v="2524" actId="478"/>
          <ac:spMkLst>
            <pc:docMk/>
            <pc:sldMk cId="2071398685" sldId="758"/>
            <ac:spMk id="19" creationId="{E367818D-98C8-CB5B-0565-46423B00BEAD}"/>
          </ac:spMkLst>
        </pc:spChg>
        <pc:spChg chg="del">
          <ac:chgData name="Fanny BEGIN" userId="36c2b9b0e5afe8a8" providerId="LiveId" clId="{09BD8561-0FAE-412B-AC74-2E5127BD600C}" dt="2023-07-26T13:05:34.333" v="2524" actId="478"/>
          <ac:spMkLst>
            <pc:docMk/>
            <pc:sldMk cId="2071398685" sldId="758"/>
            <ac:spMk id="20" creationId="{CA98BDE1-46A8-2B44-0296-B6E5B2609643}"/>
          </ac:spMkLst>
        </pc:spChg>
        <pc:spChg chg="add del mod">
          <ac:chgData name="Fanny BEGIN" userId="36c2b9b0e5afe8a8" providerId="LiveId" clId="{09BD8561-0FAE-412B-AC74-2E5127BD600C}" dt="2023-07-26T13:25:28.629" v="2826" actId="478"/>
          <ac:spMkLst>
            <pc:docMk/>
            <pc:sldMk cId="2071398685" sldId="758"/>
            <ac:spMk id="21" creationId="{869AB69D-BF6A-CA93-C3E3-F48DEDBE9E32}"/>
          </ac:spMkLst>
        </pc:spChg>
        <pc:spChg chg="add mod">
          <ac:chgData name="Fanny BEGIN" userId="36c2b9b0e5afe8a8" providerId="LiveId" clId="{09BD8561-0FAE-412B-AC74-2E5127BD600C}" dt="2023-07-26T13:26:34.875" v="2880" actId="207"/>
          <ac:spMkLst>
            <pc:docMk/>
            <pc:sldMk cId="2071398685" sldId="758"/>
            <ac:spMk id="22" creationId="{BE75159E-2681-0A87-F832-5697984267C5}"/>
          </ac:spMkLst>
        </pc:spChg>
        <pc:spChg chg="add mod">
          <ac:chgData name="Fanny BEGIN" userId="36c2b9b0e5afe8a8" providerId="LiveId" clId="{09BD8561-0FAE-412B-AC74-2E5127BD600C}" dt="2023-07-26T13:32:48.960" v="2907" actId="20577"/>
          <ac:spMkLst>
            <pc:docMk/>
            <pc:sldMk cId="2071398685" sldId="758"/>
            <ac:spMk id="23" creationId="{6580BD7E-7015-EAB1-B3C6-E8BB2B160DA1}"/>
          </ac:spMkLst>
        </pc:spChg>
        <pc:spChg chg="add mod">
          <ac:chgData name="Fanny BEGIN" userId="36c2b9b0e5afe8a8" providerId="LiveId" clId="{09BD8561-0FAE-412B-AC74-2E5127BD600C}" dt="2023-07-26T13:32:46.360" v="2900" actId="1076"/>
          <ac:spMkLst>
            <pc:docMk/>
            <pc:sldMk cId="2071398685" sldId="758"/>
            <ac:spMk id="24" creationId="{2A875A44-17F2-1002-CC6F-4096EBDE3318}"/>
          </ac:spMkLst>
        </pc:spChg>
        <pc:spChg chg="add mod">
          <ac:chgData name="Fanny BEGIN" userId="36c2b9b0e5afe8a8" providerId="LiveId" clId="{09BD8561-0FAE-412B-AC74-2E5127BD600C}" dt="2023-07-26T13:33:20.918" v="2923" actId="1076"/>
          <ac:spMkLst>
            <pc:docMk/>
            <pc:sldMk cId="2071398685" sldId="758"/>
            <ac:spMk id="25" creationId="{C4AEA702-3DB9-6D8F-E135-1FA1741B3245}"/>
          </ac:spMkLst>
        </pc:spChg>
        <pc:spChg chg="add del mod">
          <ac:chgData name="Fanny BEGIN" userId="36c2b9b0e5afe8a8" providerId="LiveId" clId="{09BD8561-0FAE-412B-AC74-2E5127BD600C}" dt="2023-07-26T13:33:18.818" v="2922" actId="478"/>
          <ac:spMkLst>
            <pc:docMk/>
            <pc:sldMk cId="2071398685" sldId="758"/>
            <ac:spMk id="26" creationId="{D607A1DC-13B3-FE1E-6FD5-C788C8B7E052}"/>
          </ac:spMkLst>
        </pc:spChg>
        <pc:spChg chg="add mod">
          <ac:chgData name="Fanny BEGIN" userId="36c2b9b0e5afe8a8" providerId="LiveId" clId="{09BD8561-0FAE-412B-AC74-2E5127BD600C}" dt="2023-07-26T13:33:30.038" v="2931" actId="20577"/>
          <ac:spMkLst>
            <pc:docMk/>
            <pc:sldMk cId="2071398685" sldId="758"/>
            <ac:spMk id="27" creationId="{56128DE8-6662-39D8-CD73-3B8FCE36077B}"/>
          </ac:spMkLst>
        </pc:spChg>
        <pc:spChg chg="add mod">
          <ac:chgData name="Fanny BEGIN" userId="36c2b9b0e5afe8a8" providerId="LiveId" clId="{09BD8561-0FAE-412B-AC74-2E5127BD600C}" dt="2023-07-26T13:33:27.179" v="2925" actId="1076"/>
          <ac:spMkLst>
            <pc:docMk/>
            <pc:sldMk cId="2071398685" sldId="758"/>
            <ac:spMk id="28" creationId="{7B1A0DB5-8B35-C62E-835D-9795B90D19AC}"/>
          </ac:spMkLst>
        </pc:spChg>
        <pc:spChg chg="add mod">
          <ac:chgData name="Fanny BEGIN" userId="36c2b9b0e5afe8a8" providerId="LiveId" clId="{09BD8561-0FAE-412B-AC74-2E5127BD600C}" dt="2023-07-26T13:43:22.259" v="3178" actId="1076"/>
          <ac:spMkLst>
            <pc:docMk/>
            <pc:sldMk cId="2071398685" sldId="758"/>
            <ac:spMk id="30" creationId="{F4E1299C-B7AB-97BA-9EE7-939014F0DCAE}"/>
          </ac:spMkLst>
        </pc:spChg>
        <pc:spChg chg="add mod">
          <ac:chgData name="Fanny BEGIN" userId="36c2b9b0e5afe8a8" providerId="LiveId" clId="{09BD8561-0FAE-412B-AC74-2E5127BD600C}" dt="2023-07-26T13:44:09.458" v="3225" actId="14100"/>
          <ac:spMkLst>
            <pc:docMk/>
            <pc:sldMk cId="2071398685" sldId="758"/>
            <ac:spMk id="32" creationId="{C5DC3E4E-7CD4-B1CB-B410-BF6FF506BB42}"/>
          </ac:spMkLst>
        </pc:spChg>
        <pc:spChg chg="add mod">
          <ac:chgData name="Fanny BEGIN" userId="36c2b9b0e5afe8a8" providerId="LiveId" clId="{09BD8561-0FAE-412B-AC74-2E5127BD600C}" dt="2023-07-26T13:44:34.890" v="3232" actId="207"/>
          <ac:spMkLst>
            <pc:docMk/>
            <pc:sldMk cId="2071398685" sldId="758"/>
            <ac:spMk id="33" creationId="{958912DE-5BBC-E074-9706-4AD158A3834B}"/>
          </ac:spMkLst>
        </pc:spChg>
        <pc:spChg chg="add mod">
          <ac:chgData name="Fanny BEGIN" userId="36c2b9b0e5afe8a8" providerId="LiveId" clId="{09BD8561-0FAE-412B-AC74-2E5127BD600C}" dt="2023-07-26T13:44:50.039" v="3238" actId="20577"/>
          <ac:spMkLst>
            <pc:docMk/>
            <pc:sldMk cId="2071398685" sldId="758"/>
            <ac:spMk id="34" creationId="{2E53DE69-B3C6-1AAB-5911-EAE9BFD543A5}"/>
          </ac:spMkLst>
        </pc:spChg>
        <pc:spChg chg="add mod">
          <ac:chgData name="Fanny BEGIN" userId="36c2b9b0e5afe8a8" providerId="LiveId" clId="{09BD8561-0FAE-412B-AC74-2E5127BD600C}" dt="2023-07-26T13:44:47.510" v="3234" actId="1076"/>
          <ac:spMkLst>
            <pc:docMk/>
            <pc:sldMk cId="2071398685" sldId="758"/>
            <ac:spMk id="35" creationId="{DC3443E1-517D-F070-9C7B-EA3A324A70C4}"/>
          </ac:spMkLst>
        </pc:spChg>
        <pc:spChg chg="add mod">
          <ac:chgData name="Fanny BEGIN" userId="36c2b9b0e5afe8a8" providerId="LiveId" clId="{09BD8561-0FAE-412B-AC74-2E5127BD600C}" dt="2023-07-26T13:44:57.585" v="3245" actId="20577"/>
          <ac:spMkLst>
            <pc:docMk/>
            <pc:sldMk cId="2071398685" sldId="758"/>
            <ac:spMk id="36" creationId="{330B0212-3139-8559-0654-B478C7A54221}"/>
          </ac:spMkLst>
        </pc:spChg>
        <pc:spChg chg="add mod">
          <ac:chgData name="Fanny BEGIN" userId="36c2b9b0e5afe8a8" providerId="LiveId" clId="{09BD8561-0FAE-412B-AC74-2E5127BD600C}" dt="2023-07-26T13:45:04.491" v="3254" actId="20577"/>
          <ac:spMkLst>
            <pc:docMk/>
            <pc:sldMk cId="2071398685" sldId="758"/>
            <ac:spMk id="37" creationId="{49373B3F-19CC-E9D9-E24F-37552E7E73D4}"/>
          </ac:spMkLst>
        </pc:spChg>
      </pc:sldChg>
      <pc:sldChg chg="addSp delSp modSp mod delAnim modAnim">
        <pc:chgData name="Fanny BEGIN" userId="36c2b9b0e5afe8a8" providerId="LiveId" clId="{09BD8561-0FAE-412B-AC74-2E5127BD600C}" dt="2023-07-26T13:47:02.372" v="3307"/>
        <pc:sldMkLst>
          <pc:docMk/>
          <pc:sldMk cId="1407056100" sldId="759"/>
        </pc:sldMkLst>
        <pc:spChg chg="del">
          <ac:chgData name="Fanny BEGIN" userId="36c2b9b0e5afe8a8" providerId="LiveId" clId="{09BD8561-0FAE-412B-AC74-2E5127BD600C}" dt="2023-07-26T13:04:46.406" v="2490" actId="478"/>
          <ac:spMkLst>
            <pc:docMk/>
            <pc:sldMk cId="1407056100" sldId="759"/>
            <ac:spMk id="4" creationId="{1F1F1A12-6DDB-FAC0-0B4C-90000C04E548}"/>
          </ac:spMkLst>
        </pc:spChg>
        <pc:spChg chg="add mod">
          <ac:chgData name="Fanny BEGIN" userId="36c2b9b0e5afe8a8" providerId="LiveId" clId="{09BD8561-0FAE-412B-AC74-2E5127BD600C}" dt="2023-07-26T13:34:51.897" v="2946" actId="20577"/>
          <ac:spMkLst>
            <pc:docMk/>
            <pc:sldMk cId="1407056100" sldId="759"/>
            <ac:spMk id="5" creationId="{E61D01EF-A307-D055-57DC-A1662BD20390}"/>
          </ac:spMkLst>
        </pc:spChg>
        <pc:spChg chg="del mod">
          <ac:chgData name="Fanny BEGIN" userId="36c2b9b0e5afe8a8" providerId="LiveId" clId="{09BD8561-0FAE-412B-AC74-2E5127BD600C}" dt="2023-07-26T13:04:46.406" v="2490" actId="478"/>
          <ac:spMkLst>
            <pc:docMk/>
            <pc:sldMk cId="1407056100" sldId="759"/>
            <ac:spMk id="6" creationId="{7ECBC481-3DC8-9CAF-0BF5-5177D01B499D}"/>
          </ac:spMkLst>
        </pc:spChg>
        <pc:spChg chg="add mod">
          <ac:chgData name="Fanny BEGIN" userId="36c2b9b0e5afe8a8" providerId="LiveId" clId="{09BD8561-0FAE-412B-AC74-2E5127BD600C}" dt="2023-07-26T13:35:12.368" v="2950" actId="207"/>
          <ac:spMkLst>
            <pc:docMk/>
            <pc:sldMk cId="1407056100" sldId="759"/>
            <ac:spMk id="9" creationId="{1862F59E-339D-C94F-FFC6-6911C901D7CB}"/>
          </ac:spMkLst>
        </pc:spChg>
        <pc:spChg chg="del">
          <ac:chgData name="Fanny BEGIN" userId="36c2b9b0e5afe8a8" providerId="LiveId" clId="{09BD8561-0FAE-412B-AC74-2E5127BD600C}" dt="2023-07-26T13:04:46.406" v="2490" actId="478"/>
          <ac:spMkLst>
            <pc:docMk/>
            <pc:sldMk cId="1407056100" sldId="759"/>
            <ac:spMk id="10" creationId="{DB7A4967-FEB6-C0A8-0F97-3452DD4EDA1C}"/>
          </ac:spMkLst>
        </pc:spChg>
        <pc:spChg chg="add mod">
          <ac:chgData name="Fanny BEGIN" userId="36c2b9b0e5afe8a8" providerId="LiveId" clId="{09BD8561-0FAE-412B-AC74-2E5127BD600C}" dt="2023-07-26T13:35:32.747" v="2960" actId="20577"/>
          <ac:spMkLst>
            <pc:docMk/>
            <pc:sldMk cId="1407056100" sldId="759"/>
            <ac:spMk id="11" creationId="{2199F6F2-C562-AB28-D575-29F7E98770FD}"/>
          </ac:spMkLst>
        </pc:spChg>
        <pc:spChg chg="del">
          <ac:chgData name="Fanny BEGIN" userId="36c2b9b0e5afe8a8" providerId="LiveId" clId="{09BD8561-0FAE-412B-AC74-2E5127BD600C}" dt="2023-07-26T13:04:46.406" v="2490" actId="478"/>
          <ac:spMkLst>
            <pc:docMk/>
            <pc:sldMk cId="1407056100" sldId="759"/>
            <ac:spMk id="12" creationId="{29344A46-C0D5-A8F8-217C-7D54E4E9B00D}"/>
          </ac:spMkLst>
        </pc:spChg>
        <pc:spChg chg="add mod">
          <ac:chgData name="Fanny BEGIN" userId="36c2b9b0e5afe8a8" providerId="LiveId" clId="{09BD8561-0FAE-412B-AC74-2E5127BD600C}" dt="2023-07-26T13:35:24.784" v="2952" actId="1076"/>
          <ac:spMkLst>
            <pc:docMk/>
            <pc:sldMk cId="1407056100" sldId="759"/>
            <ac:spMk id="13" creationId="{7B28861D-6D22-353D-24BA-EA67FBB2303C}"/>
          </ac:spMkLst>
        </pc:spChg>
        <pc:spChg chg="del">
          <ac:chgData name="Fanny BEGIN" userId="36c2b9b0e5afe8a8" providerId="LiveId" clId="{09BD8561-0FAE-412B-AC74-2E5127BD600C}" dt="2023-07-26T13:04:50.248" v="2493" actId="478"/>
          <ac:spMkLst>
            <pc:docMk/>
            <pc:sldMk cId="1407056100" sldId="759"/>
            <ac:spMk id="14" creationId="{55A8633C-B094-699F-8CA7-E3024131A3A6}"/>
          </ac:spMkLst>
        </pc:spChg>
        <pc:spChg chg="add mod">
          <ac:chgData name="Fanny BEGIN" userId="36c2b9b0e5afe8a8" providerId="LiveId" clId="{09BD8561-0FAE-412B-AC74-2E5127BD600C}" dt="2023-07-26T13:35:30.030" v="2953" actId="1076"/>
          <ac:spMkLst>
            <pc:docMk/>
            <pc:sldMk cId="1407056100" sldId="759"/>
            <ac:spMk id="15" creationId="{1AF26F25-EDF8-BEB8-A20B-83C7BD653718}"/>
          </ac:spMkLst>
        </pc:spChg>
        <pc:spChg chg="del">
          <ac:chgData name="Fanny BEGIN" userId="36c2b9b0e5afe8a8" providerId="LiveId" clId="{09BD8561-0FAE-412B-AC74-2E5127BD600C}" dt="2023-07-26T13:04:49.425" v="2492" actId="478"/>
          <ac:spMkLst>
            <pc:docMk/>
            <pc:sldMk cId="1407056100" sldId="759"/>
            <ac:spMk id="16" creationId="{830D716A-7F88-E38B-08F6-FF13C6EF17E9}"/>
          </ac:spMkLst>
        </pc:spChg>
        <pc:spChg chg="mod">
          <ac:chgData name="Fanny BEGIN" userId="36c2b9b0e5afe8a8" providerId="LiveId" clId="{09BD8561-0FAE-412B-AC74-2E5127BD600C}" dt="2023-07-26T13:07:22.295" v="2590" actId="115"/>
          <ac:spMkLst>
            <pc:docMk/>
            <pc:sldMk cId="1407056100" sldId="759"/>
            <ac:spMk id="17" creationId="{85DFAA65-B06B-5C8A-2FD2-825CDD6600A0}"/>
          </ac:spMkLst>
        </pc:spChg>
        <pc:spChg chg="del">
          <ac:chgData name="Fanny BEGIN" userId="36c2b9b0e5afe8a8" providerId="LiveId" clId="{09BD8561-0FAE-412B-AC74-2E5127BD600C}" dt="2023-07-26T13:04:46.406" v="2490" actId="478"/>
          <ac:spMkLst>
            <pc:docMk/>
            <pc:sldMk cId="1407056100" sldId="759"/>
            <ac:spMk id="19" creationId="{7EEE8637-2935-3107-37E1-92F58C72B922}"/>
          </ac:spMkLst>
        </pc:spChg>
        <pc:spChg chg="add mod">
          <ac:chgData name="Fanny BEGIN" userId="36c2b9b0e5afe8a8" providerId="LiveId" clId="{09BD8561-0FAE-412B-AC74-2E5127BD600C}" dt="2023-07-26T13:45:25.327" v="3257" actId="1076"/>
          <ac:spMkLst>
            <pc:docMk/>
            <pc:sldMk cId="1407056100" sldId="759"/>
            <ac:spMk id="20" creationId="{5DC1A6C7-CE78-6E96-DE28-C0786DBE9313}"/>
          </ac:spMkLst>
        </pc:spChg>
        <pc:spChg chg="del">
          <ac:chgData name="Fanny BEGIN" userId="36c2b9b0e5afe8a8" providerId="LiveId" clId="{09BD8561-0FAE-412B-AC74-2E5127BD600C}" dt="2023-07-26T13:04:46.406" v="2490" actId="478"/>
          <ac:spMkLst>
            <pc:docMk/>
            <pc:sldMk cId="1407056100" sldId="759"/>
            <ac:spMk id="21" creationId="{24BF0F88-CA73-A99D-1E31-26A79CAF10D0}"/>
          </ac:spMkLst>
        </pc:spChg>
        <pc:spChg chg="del">
          <ac:chgData name="Fanny BEGIN" userId="36c2b9b0e5afe8a8" providerId="LiveId" clId="{09BD8561-0FAE-412B-AC74-2E5127BD600C}" dt="2023-07-26T13:04:51.293" v="2494" actId="478"/>
          <ac:spMkLst>
            <pc:docMk/>
            <pc:sldMk cId="1407056100" sldId="759"/>
            <ac:spMk id="23" creationId="{95AE1E1A-2E36-9EC8-4742-4B949D360DC4}"/>
          </ac:spMkLst>
        </pc:spChg>
        <pc:spChg chg="del">
          <ac:chgData name="Fanny BEGIN" userId="36c2b9b0e5afe8a8" providerId="LiveId" clId="{09BD8561-0FAE-412B-AC74-2E5127BD600C}" dt="2023-07-26T13:04:02.690" v="2480" actId="478"/>
          <ac:spMkLst>
            <pc:docMk/>
            <pc:sldMk cId="1407056100" sldId="759"/>
            <ac:spMk id="24" creationId="{ED6A0B8D-579C-7F1A-B81D-37A8EF4ACC19}"/>
          </ac:spMkLst>
        </pc:spChg>
        <pc:spChg chg="del">
          <ac:chgData name="Fanny BEGIN" userId="36c2b9b0e5afe8a8" providerId="LiveId" clId="{09BD8561-0FAE-412B-AC74-2E5127BD600C}" dt="2023-07-26T13:04:46.406" v="2490" actId="478"/>
          <ac:spMkLst>
            <pc:docMk/>
            <pc:sldMk cId="1407056100" sldId="759"/>
            <ac:spMk id="25" creationId="{3EF01FCF-6685-C55B-A86C-49BE75DEE3C8}"/>
          </ac:spMkLst>
        </pc:spChg>
        <pc:spChg chg="del">
          <ac:chgData name="Fanny BEGIN" userId="36c2b9b0e5afe8a8" providerId="LiveId" clId="{09BD8561-0FAE-412B-AC74-2E5127BD600C}" dt="2023-07-26T13:04:46.406" v="2490" actId="478"/>
          <ac:spMkLst>
            <pc:docMk/>
            <pc:sldMk cId="1407056100" sldId="759"/>
            <ac:spMk id="26" creationId="{C24D86B2-7BA4-8419-24BF-6CD0A8F161B0}"/>
          </ac:spMkLst>
        </pc:spChg>
        <pc:spChg chg="del">
          <ac:chgData name="Fanny BEGIN" userId="36c2b9b0e5afe8a8" providerId="LiveId" clId="{09BD8561-0FAE-412B-AC74-2E5127BD600C}" dt="2023-07-26T13:04:46.406" v="2490" actId="478"/>
          <ac:spMkLst>
            <pc:docMk/>
            <pc:sldMk cId="1407056100" sldId="759"/>
            <ac:spMk id="27" creationId="{A87269F3-2E7E-3B86-EFA6-0169EF203823}"/>
          </ac:spMkLst>
        </pc:spChg>
        <pc:spChg chg="del">
          <ac:chgData name="Fanny BEGIN" userId="36c2b9b0e5afe8a8" providerId="LiveId" clId="{09BD8561-0FAE-412B-AC74-2E5127BD600C}" dt="2023-07-26T13:04:04.569" v="2481" actId="478"/>
          <ac:spMkLst>
            <pc:docMk/>
            <pc:sldMk cId="1407056100" sldId="759"/>
            <ac:spMk id="28" creationId="{CE3A00A5-ECEB-7EDC-5EC2-E1BF023B5551}"/>
          </ac:spMkLst>
        </pc:spChg>
        <pc:spChg chg="del">
          <ac:chgData name="Fanny BEGIN" userId="36c2b9b0e5afe8a8" providerId="LiveId" clId="{09BD8561-0FAE-412B-AC74-2E5127BD600C}" dt="2023-07-26T13:04:46.406" v="2490" actId="478"/>
          <ac:spMkLst>
            <pc:docMk/>
            <pc:sldMk cId="1407056100" sldId="759"/>
            <ac:spMk id="29" creationId="{D515BE0A-25C1-8035-BB26-F344D899B214}"/>
          </ac:spMkLst>
        </pc:spChg>
        <pc:spChg chg="del">
          <ac:chgData name="Fanny BEGIN" userId="36c2b9b0e5afe8a8" providerId="LiveId" clId="{09BD8561-0FAE-412B-AC74-2E5127BD600C}" dt="2023-07-26T13:04:46.406" v="2490" actId="478"/>
          <ac:spMkLst>
            <pc:docMk/>
            <pc:sldMk cId="1407056100" sldId="759"/>
            <ac:spMk id="30" creationId="{FE2BF22E-74CD-F640-65F1-DAC2A5631811}"/>
          </ac:spMkLst>
        </pc:spChg>
        <pc:spChg chg="del">
          <ac:chgData name="Fanny BEGIN" userId="36c2b9b0e5afe8a8" providerId="LiveId" clId="{09BD8561-0FAE-412B-AC74-2E5127BD600C}" dt="2023-07-26T13:04:46.406" v="2490" actId="478"/>
          <ac:spMkLst>
            <pc:docMk/>
            <pc:sldMk cId="1407056100" sldId="759"/>
            <ac:spMk id="31" creationId="{03A25CE4-D6E8-C28B-50E0-314B2FA44F7F}"/>
          </ac:spMkLst>
        </pc:spChg>
        <pc:spChg chg="del">
          <ac:chgData name="Fanny BEGIN" userId="36c2b9b0e5afe8a8" providerId="LiveId" clId="{09BD8561-0FAE-412B-AC74-2E5127BD600C}" dt="2023-07-26T13:04:07.831" v="2483" actId="478"/>
          <ac:spMkLst>
            <pc:docMk/>
            <pc:sldMk cId="1407056100" sldId="759"/>
            <ac:spMk id="32" creationId="{4C5AECB9-2D9B-5274-DC0A-2F44D8DDDA9D}"/>
          </ac:spMkLst>
        </pc:spChg>
        <pc:spChg chg="del">
          <ac:chgData name="Fanny BEGIN" userId="36c2b9b0e5afe8a8" providerId="LiveId" clId="{09BD8561-0FAE-412B-AC74-2E5127BD600C}" dt="2023-07-26T13:04:05.897" v="2482" actId="478"/>
          <ac:spMkLst>
            <pc:docMk/>
            <pc:sldMk cId="1407056100" sldId="759"/>
            <ac:spMk id="33" creationId="{769DF5C2-8350-37B5-AF3B-C1BA73DE90CC}"/>
          </ac:spMkLst>
        </pc:spChg>
        <pc:spChg chg="del">
          <ac:chgData name="Fanny BEGIN" userId="36c2b9b0e5afe8a8" providerId="LiveId" clId="{09BD8561-0FAE-412B-AC74-2E5127BD600C}" dt="2023-07-26T13:04:46.406" v="2490" actId="478"/>
          <ac:spMkLst>
            <pc:docMk/>
            <pc:sldMk cId="1407056100" sldId="759"/>
            <ac:spMk id="34" creationId="{3924B4AF-D788-A8D6-BDEB-64005097B190}"/>
          </ac:spMkLst>
        </pc:spChg>
        <pc:spChg chg="del">
          <ac:chgData name="Fanny BEGIN" userId="36c2b9b0e5afe8a8" providerId="LiveId" clId="{09BD8561-0FAE-412B-AC74-2E5127BD600C}" dt="2023-07-26T13:04:46.406" v="2490" actId="478"/>
          <ac:spMkLst>
            <pc:docMk/>
            <pc:sldMk cId="1407056100" sldId="759"/>
            <ac:spMk id="35" creationId="{F48AEC5C-B9C2-24F1-0539-77D79668742C}"/>
          </ac:spMkLst>
        </pc:spChg>
        <pc:spChg chg="del">
          <ac:chgData name="Fanny BEGIN" userId="36c2b9b0e5afe8a8" providerId="LiveId" clId="{09BD8561-0FAE-412B-AC74-2E5127BD600C}" dt="2023-07-26T13:04:48.431" v="2491" actId="478"/>
          <ac:spMkLst>
            <pc:docMk/>
            <pc:sldMk cId="1407056100" sldId="759"/>
            <ac:spMk id="36" creationId="{DB1E8B45-B3A4-0CA0-E25F-15CAA6BA2040}"/>
          </ac:spMkLst>
        </pc:spChg>
        <pc:spChg chg="del">
          <ac:chgData name="Fanny BEGIN" userId="36c2b9b0e5afe8a8" providerId="LiveId" clId="{09BD8561-0FAE-412B-AC74-2E5127BD600C}" dt="2023-07-26T13:04:46.406" v="2490" actId="478"/>
          <ac:spMkLst>
            <pc:docMk/>
            <pc:sldMk cId="1407056100" sldId="759"/>
            <ac:spMk id="37" creationId="{A3E458B0-C5F7-C6E0-50BB-CF31A9665C62}"/>
          </ac:spMkLst>
        </pc:spChg>
        <pc:spChg chg="del">
          <ac:chgData name="Fanny BEGIN" userId="36c2b9b0e5afe8a8" providerId="LiveId" clId="{09BD8561-0FAE-412B-AC74-2E5127BD600C}" dt="2023-07-26T13:04:46.406" v="2490" actId="478"/>
          <ac:spMkLst>
            <pc:docMk/>
            <pc:sldMk cId="1407056100" sldId="759"/>
            <ac:spMk id="38" creationId="{B7DC9DF0-CE91-644D-2647-B9AE311F9BB0}"/>
          </ac:spMkLst>
        </pc:spChg>
        <pc:spChg chg="del">
          <ac:chgData name="Fanny BEGIN" userId="36c2b9b0e5afe8a8" providerId="LiveId" clId="{09BD8561-0FAE-412B-AC74-2E5127BD600C}" dt="2023-07-26T13:04:46.406" v="2490" actId="478"/>
          <ac:spMkLst>
            <pc:docMk/>
            <pc:sldMk cId="1407056100" sldId="759"/>
            <ac:spMk id="39" creationId="{CF529265-4880-BF57-AB56-417BED87131B}"/>
          </ac:spMkLst>
        </pc:spChg>
        <pc:spChg chg="del">
          <ac:chgData name="Fanny BEGIN" userId="36c2b9b0e5afe8a8" providerId="LiveId" clId="{09BD8561-0FAE-412B-AC74-2E5127BD600C}" dt="2023-07-26T13:04:46.406" v="2490" actId="478"/>
          <ac:spMkLst>
            <pc:docMk/>
            <pc:sldMk cId="1407056100" sldId="759"/>
            <ac:spMk id="40" creationId="{23569F79-7C56-5AAD-084F-C666AE12160D}"/>
          </ac:spMkLst>
        </pc:spChg>
        <pc:spChg chg="del">
          <ac:chgData name="Fanny BEGIN" userId="36c2b9b0e5afe8a8" providerId="LiveId" clId="{09BD8561-0FAE-412B-AC74-2E5127BD600C}" dt="2023-07-26T13:04:46.406" v="2490" actId="478"/>
          <ac:spMkLst>
            <pc:docMk/>
            <pc:sldMk cId="1407056100" sldId="759"/>
            <ac:spMk id="41" creationId="{80D603BE-563F-C733-676B-725698AA0691}"/>
          </ac:spMkLst>
        </pc:spChg>
        <pc:spChg chg="add mod">
          <ac:chgData name="Fanny BEGIN" userId="36c2b9b0e5afe8a8" providerId="LiveId" clId="{09BD8561-0FAE-412B-AC74-2E5127BD600C}" dt="2023-07-26T13:45:58.418" v="3278" actId="14100"/>
          <ac:spMkLst>
            <pc:docMk/>
            <pc:sldMk cId="1407056100" sldId="759"/>
            <ac:spMk id="42" creationId="{3F05FBA5-5DF3-C753-BD57-9A9FA4A4D1BA}"/>
          </ac:spMkLst>
        </pc:spChg>
        <pc:spChg chg="del">
          <ac:chgData name="Fanny BEGIN" userId="36c2b9b0e5afe8a8" providerId="LiveId" clId="{09BD8561-0FAE-412B-AC74-2E5127BD600C}" dt="2023-07-26T13:04:09.151" v="2484" actId="478"/>
          <ac:spMkLst>
            <pc:docMk/>
            <pc:sldMk cId="1407056100" sldId="759"/>
            <ac:spMk id="43" creationId="{18D7748E-7FDD-310F-561F-013F08CD1E9E}"/>
          </ac:spMkLst>
        </pc:spChg>
        <pc:spChg chg="del">
          <ac:chgData name="Fanny BEGIN" userId="36c2b9b0e5afe8a8" providerId="LiveId" clId="{09BD8561-0FAE-412B-AC74-2E5127BD600C}" dt="2023-07-26T13:04:12.061" v="2486" actId="478"/>
          <ac:spMkLst>
            <pc:docMk/>
            <pc:sldMk cId="1407056100" sldId="759"/>
            <ac:spMk id="44" creationId="{0065D39B-F0DB-F828-4C8A-9E1DE8881C59}"/>
          </ac:spMkLst>
        </pc:spChg>
        <pc:spChg chg="del">
          <ac:chgData name="Fanny BEGIN" userId="36c2b9b0e5afe8a8" providerId="LiveId" clId="{09BD8561-0FAE-412B-AC74-2E5127BD600C}" dt="2023-07-26T13:04:46.406" v="2490" actId="478"/>
          <ac:spMkLst>
            <pc:docMk/>
            <pc:sldMk cId="1407056100" sldId="759"/>
            <ac:spMk id="45" creationId="{83B3E0F3-2A0E-2BC3-6E1A-FA127A716F45}"/>
          </ac:spMkLst>
        </pc:spChg>
        <pc:spChg chg="del">
          <ac:chgData name="Fanny BEGIN" userId="36c2b9b0e5afe8a8" providerId="LiveId" clId="{09BD8561-0FAE-412B-AC74-2E5127BD600C}" dt="2023-07-26T13:04:46.406" v="2490" actId="478"/>
          <ac:spMkLst>
            <pc:docMk/>
            <pc:sldMk cId="1407056100" sldId="759"/>
            <ac:spMk id="46" creationId="{38B9F4D6-30C3-5F9A-368B-EA4F979A475B}"/>
          </ac:spMkLst>
        </pc:spChg>
        <pc:spChg chg="del">
          <ac:chgData name="Fanny BEGIN" userId="36c2b9b0e5afe8a8" providerId="LiveId" clId="{09BD8561-0FAE-412B-AC74-2E5127BD600C}" dt="2023-07-26T13:04:10.687" v="2485" actId="478"/>
          <ac:spMkLst>
            <pc:docMk/>
            <pc:sldMk cId="1407056100" sldId="759"/>
            <ac:spMk id="47" creationId="{D8288EBB-4459-7E0F-A481-B6D2A37EC606}"/>
          </ac:spMkLst>
        </pc:spChg>
        <pc:spChg chg="del">
          <ac:chgData name="Fanny BEGIN" userId="36c2b9b0e5afe8a8" providerId="LiveId" clId="{09BD8561-0FAE-412B-AC74-2E5127BD600C}" dt="2023-07-26T13:04:46.406" v="2490" actId="478"/>
          <ac:spMkLst>
            <pc:docMk/>
            <pc:sldMk cId="1407056100" sldId="759"/>
            <ac:spMk id="48" creationId="{E15CFCD0-9926-6157-1D88-267AB7C9CB36}"/>
          </ac:spMkLst>
        </pc:spChg>
        <pc:spChg chg="del">
          <ac:chgData name="Fanny BEGIN" userId="36c2b9b0e5afe8a8" providerId="LiveId" clId="{09BD8561-0FAE-412B-AC74-2E5127BD600C}" dt="2023-07-26T13:04:46.406" v="2490" actId="478"/>
          <ac:spMkLst>
            <pc:docMk/>
            <pc:sldMk cId="1407056100" sldId="759"/>
            <ac:spMk id="49" creationId="{D1DF52DA-70F8-5441-90C4-8F1C9545254A}"/>
          </ac:spMkLst>
        </pc:spChg>
        <pc:spChg chg="del">
          <ac:chgData name="Fanny BEGIN" userId="36c2b9b0e5afe8a8" providerId="LiveId" clId="{09BD8561-0FAE-412B-AC74-2E5127BD600C}" dt="2023-07-26T13:04:46.406" v="2490" actId="478"/>
          <ac:spMkLst>
            <pc:docMk/>
            <pc:sldMk cId="1407056100" sldId="759"/>
            <ac:spMk id="50" creationId="{C216EDA2-7610-0379-3956-040B78DD5025}"/>
          </ac:spMkLst>
        </pc:spChg>
        <pc:spChg chg="del">
          <ac:chgData name="Fanny BEGIN" userId="36c2b9b0e5afe8a8" providerId="LiveId" clId="{09BD8561-0FAE-412B-AC74-2E5127BD600C}" dt="2023-07-26T13:04:15.655" v="2488" actId="478"/>
          <ac:spMkLst>
            <pc:docMk/>
            <pc:sldMk cId="1407056100" sldId="759"/>
            <ac:spMk id="51" creationId="{02FAE401-BAF9-341B-213B-1176A941D1BF}"/>
          </ac:spMkLst>
        </pc:spChg>
        <pc:spChg chg="del">
          <ac:chgData name="Fanny BEGIN" userId="36c2b9b0e5afe8a8" providerId="LiveId" clId="{09BD8561-0FAE-412B-AC74-2E5127BD600C}" dt="2023-07-26T13:04:13.982" v="2487" actId="478"/>
          <ac:spMkLst>
            <pc:docMk/>
            <pc:sldMk cId="1407056100" sldId="759"/>
            <ac:spMk id="52" creationId="{4F199E08-4784-04CC-42F5-83C72C985144}"/>
          </ac:spMkLst>
        </pc:spChg>
        <pc:spChg chg="del">
          <ac:chgData name="Fanny BEGIN" userId="36c2b9b0e5afe8a8" providerId="LiveId" clId="{09BD8561-0FAE-412B-AC74-2E5127BD600C}" dt="2023-07-26T13:04:46.406" v="2490" actId="478"/>
          <ac:spMkLst>
            <pc:docMk/>
            <pc:sldMk cId="1407056100" sldId="759"/>
            <ac:spMk id="53" creationId="{AB56BA7D-4469-3C8A-18EE-43520FB456BB}"/>
          </ac:spMkLst>
        </pc:spChg>
        <pc:spChg chg="del">
          <ac:chgData name="Fanny BEGIN" userId="36c2b9b0e5afe8a8" providerId="LiveId" clId="{09BD8561-0FAE-412B-AC74-2E5127BD600C}" dt="2023-07-26T13:04:52.525" v="2495" actId="478"/>
          <ac:spMkLst>
            <pc:docMk/>
            <pc:sldMk cId="1407056100" sldId="759"/>
            <ac:spMk id="54" creationId="{1DE84C14-D702-D578-490F-939E2D877B99}"/>
          </ac:spMkLst>
        </pc:spChg>
        <pc:spChg chg="del">
          <ac:chgData name="Fanny BEGIN" userId="36c2b9b0e5afe8a8" providerId="LiveId" clId="{09BD8561-0FAE-412B-AC74-2E5127BD600C}" dt="2023-07-26T13:04:53.426" v="2496" actId="478"/>
          <ac:spMkLst>
            <pc:docMk/>
            <pc:sldMk cId="1407056100" sldId="759"/>
            <ac:spMk id="55" creationId="{7B950F22-0EF1-EF28-F752-E5AB84971C66}"/>
          </ac:spMkLst>
        </pc:spChg>
        <pc:spChg chg="add mod">
          <ac:chgData name="Fanny BEGIN" userId="36c2b9b0e5afe8a8" providerId="LiveId" clId="{09BD8561-0FAE-412B-AC74-2E5127BD600C}" dt="2023-07-26T13:46:22.887" v="3281" actId="207"/>
          <ac:spMkLst>
            <pc:docMk/>
            <pc:sldMk cId="1407056100" sldId="759"/>
            <ac:spMk id="56" creationId="{E1768CCC-2A32-1F44-1D66-D9B9F4D572BA}"/>
          </ac:spMkLst>
        </pc:spChg>
        <pc:spChg chg="add mod">
          <ac:chgData name="Fanny BEGIN" userId="36c2b9b0e5afe8a8" providerId="LiveId" clId="{09BD8561-0FAE-412B-AC74-2E5127BD600C}" dt="2023-07-26T13:46:33.533" v="3290" actId="20577"/>
          <ac:spMkLst>
            <pc:docMk/>
            <pc:sldMk cId="1407056100" sldId="759"/>
            <ac:spMk id="57" creationId="{61CBE9E1-19FC-C6EE-D937-D30A77641534}"/>
          </ac:spMkLst>
        </pc:spChg>
        <pc:spChg chg="add mod">
          <ac:chgData name="Fanny BEGIN" userId="36c2b9b0e5afe8a8" providerId="LiveId" clId="{09BD8561-0FAE-412B-AC74-2E5127BD600C}" dt="2023-07-26T13:46:39.465" v="3295" actId="20577"/>
          <ac:spMkLst>
            <pc:docMk/>
            <pc:sldMk cId="1407056100" sldId="759"/>
            <ac:spMk id="58" creationId="{B89FBDAD-68D0-A23D-43FB-408B21129C57}"/>
          </ac:spMkLst>
        </pc:spChg>
        <pc:spChg chg="add mod">
          <ac:chgData name="Fanny BEGIN" userId="36c2b9b0e5afe8a8" providerId="LiveId" clId="{09BD8561-0FAE-412B-AC74-2E5127BD600C}" dt="2023-07-26T13:46:47.715" v="3304" actId="20577"/>
          <ac:spMkLst>
            <pc:docMk/>
            <pc:sldMk cId="1407056100" sldId="759"/>
            <ac:spMk id="59" creationId="{14C80BE4-D616-A7F6-003D-965781CB7DAF}"/>
          </ac:spMkLst>
        </pc:spChg>
        <pc:spChg chg="add mod">
          <ac:chgData name="Fanny BEGIN" userId="36c2b9b0e5afe8a8" providerId="LiveId" clId="{09BD8561-0FAE-412B-AC74-2E5127BD600C}" dt="2023-07-26T13:46:44.946" v="3297" actId="1076"/>
          <ac:spMkLst>
            <pc:docMk/>
            <pc:sldMk cId="1407056100" sldId="759"/>
            <ac:spMk id="60" creationId="{7AF462AA-A344-839A-027E-0F5CC1F9394D}"/>
          </ac:spMkLst>
        </pc:spChg>
        <pc:spChg chg="add mod">
          <ac:chgData name="Fanny BEGIN" userId="36c2b9b0e5afe8a8" providerId="LiveId" clId="{09BD8561-0FAE-412B-AC74-2E5127BD600C}" dt="2023-07-26T13:47:00.399" v="3306" actId="1076"/>
          <ac:spMkLst>
            <pc:docMk/>
            <pc:sldMk cId="1407056100" sldId="759"/>
            <ac:spMk id="62" creationId="{9E5741AF-2CD5-8485-E820-A86F7AEE14A3}"/>
          </ac:spMkLst>
        </pc:spChg>
      </pc:sldChg>
      <pc:sldChg chg="del">
        <pc:chgData name="Fanny BEGIN" userId="36c2b9b0e5afe8a8" providerId="LiveId" clId="{09BD8561-0FAE-412B-AC74-2E5127BD600C}" dt="2023-07-26T13:00:37.046" v="2168" actId="47"/>
        <pc:sldMkLst>
          <pc:docMk/>
          <pc:sldMk cId="3889026652" sldId="760"/>
        </pc:sldMkLst>
      </pc:sldChg>
      <pc:sldChg chg="addSp delSp modSp mod delAnim modAnim">
        <pc:chgData name="Fanny BEGIN" userId="36c2b9b0e5afe8a8" providerId="LiveId" clId="{09BD8561-0FAE-412B-AC74-2E5127BD600C}" dt="2023-07-26T13:48:18.776" v="3348" actId="207"/>
        <pc:sldMkLst>
          <pc:docMk/>
          <pc:sldMk cId="3926160768" sldId="761"/>
        </pc:sldMkLst>
        <pc:spChg chg="del">
          <ac:chgData name="Fanny BEGIN" userId="36c2b9b0e5afe8a8" providerId="LiveId" clId="{09BD8561-0FAE-412B-AC74-2E5127BD600C}" dt="2023-07-26T13:05:56.513" v="2536" actId="478"/>
          <ac:spMkLst>
            <pc:docMk/>
            <pc:sldMk cId="3926160768" sldId="761"/>
            <ac:spMk id="3" creationId="{D6BAEFAB-02F9-12E5-C752-D722910093F8}"/>
          </ac:spMkLst>
        </pc:spChg>
        <pc:spChg chg="del">
          <ac:chgData name="Fanny BEGIN" userId="36c2b9b0e5afe8a8" providerId="LiveId" clId="{09BD8561-0FAE-412B-AC74-2E5127BD600C}" dt="2023-07-26T13:05:57.946" v="2537" actId="478"/>
          <ac:spMkLst>
            <pc:docMk/>
            <pc:sldMk cId="3926160768" sldId="761"/>
            <ac:spMk id="4" creationId="{AC3AE05A-FCA3-0654-EAC5-64EF4318287A}"/>
          </ac:spMkLst>
        </pc:spChg>
        <pc:spChg chg="add mod">
          <ac:chgData name="Fanny BEGIN" userId="36c2b9b0e5afe8a8" providerId="LiveId" clId="{09BD8561-0FAE-412B-AC74-2E5127BD600C}" dt="2023-07-26T13:20:30.191" v="2797" actId="20577"/>
          <ac:spMkLst>
            <pc:docMk/>
            <pc:sldMk cId="3926160768" sldId="761"/>
            <ac:spMk id="6" creationId="{DCFB8157-E78C-FADB-C4E4-EB641096A42F}"/>
          </ac:spMkLst>
        </pc:spChg>
        <pc:spChg chg="add mod">
          <ac:chgData name="Fanny BEGIN" userId="36c2b9b0e5afe8a8" providerId="LiveId" clId="{09BD8561-0FAE-412B-AC74-2E5127BD600C}" dt="2023-07-26T13:21:04.677" v="2811" actId="207"/>
          <ac:spMkLst>
            <pc:docMk/>
            <pc:sldMk cId="3926160768" sldId="761"/>
            <ac:spMk id="9" creationId="{864B16D7-80F7-C33C-4A63-1FE08D5CC1C5}"/>
          </ac:spMkLst>
        </pc:spChg>
        <pc:spChg chg="add mod">
          <ac:chgData name="Fanny BEGIN" userId="36c2b9b0e5afe8a8" providerId="LiveId" clId="{09BD8561-0FAE-412B-AC74-2E5127BD600C}" dt="2023-07-26T13:32:21.262" v="2892" actId="20577"/>
          <ac:spMkLst>
            <pc:docMk/>
            <pc:sldMk cId="3926160768" sldId="761"/>
            <ac:spMk id="10" creationId="{6A82A21E-A0E0-FA52-4079-BB3B0ECCA1E1}"/>
          </ac:spMkLst>
        </pc:spChg>
        <pc:spChg chg="add mod">
          <ac:chgData name="Fanny BEGIN" userId="36c2b9b0e5afe8a8" providerId="LiveId" clId="{09BD8561-0FAE-412B-AC74-2E5127BD600C}" dt="2023-07-26T13:32:17.929" v="2882" actId="1076"/>
          <ac:spMkLst>
            <pc:docMk/>
            <pc:sldMk cId="3926160768" sldId="761"/>
            <ac:spMk id="11" creationId="{62D23ED7-1B24-4CB9-7BEA-852E9B003C61}"/>
          </ac:spMkLst>
        </pc:spChg>
        <pc:spChg chg="add mod">
          <ac:chgData name="Fanny BEGIN" userId="36c2b9b0e5afe8a8" providerId="LiveId" clId="{09BD8561-0FAE-412B-AC74-2E5127BD600C}" dt="2023-07-26T13:32:32.907" v="2898" actId="20577"/>
          <ac:spMkLst>
            <pc:docMk/>
            <pc:sldMk cId="3926160768" sldId="761"/>
            <ac:spMk id="12" creationId="{14148600-BBFA-42C2-A8B6-189F17D33924}"/>
          </ac:spMkLst>
        </pc:spChg>
        <pc:spChg chg="add mod">
          <ac:chgData name="Fanny BEGIN" userId="36c2b9b0e5afe8a8" providerId="LiveId" clId="{09BD8561-0FAE-412B-AC74-2E5127BD600C}" dt="2023-07-26T13:32:29.937" v="2894" actId="1076"/>
          <ac:spMkLst>
            <pc:docMk/>
            <pc:sldMk cId="3926160768" sldId="761"/>
            <ac:spMk id="13" creationId="{C43C7C14-03DD-6CE0-6B43-C934FB39DED6}"/>
          </ac:spMkLst>
        </pc:spChg>
        <pc:spChg chg="add mod">
          <ac:chgData name="Fanny BEGIN" userId="36c2b9b0e5afe8a8" providerId="LiveId" clId="{09BD8561-0FAE-412B-AC74-2E5127BD600C}" dt="2023-07-26T13:41:07.797" v="3112" actId="20577"/>
          <ac:spMkLst>
            <pc:docMk/>
            <pc:sldMk cId="3926160768" sldId="761"/>
            <ac:spMk id="15" creationId="{2D4F1DE2-B489-6F5F-6732-8667D0C62066}"/>
          </ac:spMkLst>
        </pc:spChg>
        <pc:spChg chg="add mod">
          <ac:chgData name="Fanny BEGIN" userId="36c2b9b0e5afe8a8" providerId="LiveId" clId="{09BD8561-0FAE-412B-AC74-2E5127BD600C}" dt="2023-07-26T13:41:25.624" v="3118" actId="207"/>
          <ac:spMkLst>
            <pc:docMk/>
            <pc:sldMk cId="3926160768" sldId="761"/>
            <ac:spMk id="16" creationId="{801BCAB7-62A7-B105-AE46-7C685746138A}"/>
          </ac:spMkLst>
        </pc:spChg>
        <pc:spChg chg="mod">
          <ac:chgData name="Fanny BEGIN" userId="36c2b9b0e5afe8a8" providerId="LiveId" clId="{09BD8561-0FAE-412B-AC74-2E5127BD600C}" dt="2023-07-26T13:07:47.121" v="2598" actId="115"/>
          <ac:spMkLst>
            <pc:docMk/>
            <pc:sldMk cId="3926160768" sldId="761"/>
            <ac:spMk id="17" creationId="{85DFAA65-B06B-5C8A-2FD2-825CDD6600A0}"/>
          </ac:spMkLst>
        </pc:spChg>
        <pc:spChg chg="add mod">
          <ac:chgData name="Fanny BEGIN" userId="36c2b9b0e5afe8a8" providerId="LiveId" clId="{09BD8561-0FAE-412B-AC74-2E5127BD600C}" dt="2023-07-26T13:41:40.602" v="3125" actId="20577"/>
          <ac:spMkLst>
            <pc:docMk/>
            <pc:sldMk cId="3926160768" sldId="761"/>
            <ac:spMk id="18" creationId="{FE336F08-CE08-5AB1-7A58-4867E1664A99}"/>
          </ac:spMkLst>
        </pc:spChg>
        <pc:spChg chg="add mod">
          <ac:chgData name="Fanny BEGIN" userId="36c2b9b0e5afe8a8" providerId="LiveId" clId="{09BD8561-0FAE-412B-AC74-2E5127BD600C}" dt="2023-07-26T13:41:48.255" v="3134" actId="20577"/>
          <ac:spMkLst>
            <pc:docMk/>
            <pc:sldMk cId="3926160768" sldId="761"/>
            <ac:spMk id="19" creationId="{0E9ACF95-8302-715E-9E99-04D126731E3B}"/>
          </ac:spMkLst>
        </pc:spChg>
        <pc:spChg chg="add del mod">
          <ac:chgData name="Fanny BEGIN" userId="36c2b9b0e5afe8a8" providerId="LiveId" clId="{09BD8561-0FAE-412B-AC74-2E5127BD600C}" dt="2023-07-26T13:42:04.484" v="3146" actId="478"/>
          <ac:spMkLst>
            <pc:docMk/>
            <pc:sldMk cId="3926160768" sldId="761"/>
            <ac:spMk id="20" creationId="{61E983FC-2C47-01A4-EE13-DC9A7A02DBCE}"/>
          </ac:spMkLst>
        </pc:spChg>
        <pc:spChg chg="add mod">
          <ac:chgData name="Fanny BEGIN" userId="36c2b9b0e5afe8a8" providerId="LiveId" clId="{09BD8561-0FAE-412B-AC74-2E5127BD600C}" dt="2023-07-26T13:42:07.850" v="3147" actId="1076"/>
          <ac:spMkLst>
            <pc:docMk/>
            <pc:sldMk cId="3926160768" sldId="761"/>
            <ac:spMk id="21" creationId="{4D741228-40A7-D212-FBBA-A5F20020F64E}"/>
          </ac:spMkLst>
        </pc:spChg>
        <pc:spChg chg="add mod">
          <ac:chgData name="Fanny BEGIN" userId="36c2b9b0e5afe8a8" providerId="LiveId" clId="{09BD8561-0FAE-412B-AC74-2E5127BD600C}" dt="2023-07-26T13:42:33.739" v="3170" actId="14100"/>
          <ac:spMkLst>
            <pc:docMk/>
            <pc:sldMk cId="3926160768" sldId="761"/>
            <ac:spMk id="23" creationId="{1DB2ECDB-27E8-5B18-18AF-1EE1B82E6E45}"/>
          </ac:spMkLst>
        </pc:spChg>
        <pc:spChg chg="add mod">
          <ac:chgData name="Fanny BEGIN" userId="36c2b9b0e5afe8a8" providerId="LiveId" clId="{09BD8561-0FAE-412B-AC74-2E5127BD600C}" dt="2023-07-26T13:42:54.911" v="3175" actId="207"/>
          <ac:spMkLst>
            <pc:docMk/>
            <pc:sldMk cId="3926160768" sldId="761"/>
            <ac:spMk id="24" creationId="{78ECD53B-9437-1B52-F2A9-456A09C73FAD}"/>
          </ac:spMkLst>
        </pc:spChg>
        <pc:spChg chg="del">
          <ac:chgData name="Fanny BEGIN" userId="36c2b9b0e5afe8a8" providerId="LiveId" clId="{09BD8561-0FAE-412B-AC74-2E5127BD600C}" dt="2023-07-26T13:05:58.977" v="2538" actId="478"/>
          <ac:spMkLst>
            <pc:docMk/>
            <pc:sldMk cId="3926160768" sldId="761"/>
            <ac:spMk id="25" creationId="{649DAD25-899B-13D2-EFCE-88A25ED2CB26}"/>
          </ac:spMkLst>
        </pc:spChg>
        <pc:spChg chg="add mod">
          <ac:chgData name="Fanny BEGIN" userId="36c2b9b0e5afe8a8" providerId="LiveId" clId="{09BD8561-0FAE-412B-AC74-2E5127BD600C}" dt="2023-07-26T13:47:21.752" v="3313" actId="20577"/>
          <ac:spMkLst>
            <pc:docMk/>
            <pc:sldMk cId="3926160768" sldId="761"/>
            <ac:spMk id="26" creationId="{88131F22-9786-2E53-96D7-39ECC5969088}"/>
          </ac:spMkLst>
        </pc:spChg>
        <pc:spChg chg="del">
          <ac:chgData name="Fanny BEGIN" userId="36c2b9b0e5afe8a8" providerId="LiveId" clId="{09BD8561-0FAE-412B-AC74-2E5127BD600C}" dt="2023-07-26T13:05:56.513" v="2536" actId="478"/>
          <ac:spMkLst>
            <pc:docMk/>
            <pc:sldMk cId="3926160768" sldId="761"/>
            <ac:spMk id="27" creationId="{472EA10C-C242-606C-9CA0-56D5CC635792}"/>
          </ac:spMkLst>
        </pc:spChg>
        <pc:spChg chg="add mod">
          <ac:chgData name="Fanny BEGIN" userId="36c2b9b0e5afe8a8" providerId="LiveId" clId="{09BD8561-0FAE-412B-AC74-2E5127BD600C}" dt="2023-07-26T13:47:29.669" v="3320" actId="20577"/>
          <ac:spMkLst>
            <pc:docMk/>
            <pc:sldMk cId="3926160768" sldId="761"/>
            <ac:spMk id="28" creationId="{0B079932-AC0C-B004-1126-E397CF93C71C}"/>
          </ac:spMkLst>
        </pc:spChg>
        <pc:spChg chg="add mod">
          <ac:chgData name="Fanny BEGIN" userId="36c2b9b0e5afe8a8" providerId="LiveId" clId="{09BD8561-0FAE-412B-AC74-2E5127BD600C}" dt="2023-07-26T13:47:55.952" v="3340" actId="1076"/>
          <ac:spMkLst>
            <pc:docMk/>
            <pc:sldMk cId="3926160768" sldId="761"/>
            <ac:spMk id="30" creationId="{BF97C8D0-9516-C227-3496-EC7605344EDC}"/>
          </ac:spMkLst>
        </pc:spChg>
        <pc:spChg chg="add mod">
          <ac:chgData name="Fanny BEGIN" userId="36c2b9b0e5afe8a8" providerId="LiveId" clId="{09BD8561-0FAE-412B-AC74-2E5127BD600C}" dt="2023-07-26T13:48:18.776" v="3348" actId="207"/>
          <ac:spMkLst>
            <pc:docMk/>
            <pc:sldMk cId="3926160768" sldId="761"/>
            <ac:spMk id="31" creationId="{24F74BE0-11D6-3E4C-9324-44EA1B59276C}"/>
          </ac:spMkLst>
        </pc:spChg>
        <pc:spChg chg="del">
          <ac:chgData name="Fanny BEGIN" userId="36c2b9b0e5afe8a8" providerId="LiveId" clId="{09BD8561-0FAE-412B-AC74-2E5127BD600C}" dt="2023-07-26T13:05:56.513" v="2536" actId="478"/>
          <ac:spMkLst>
            <pc:docMk/>
            <pc:sldMk cId="3926160768" sldId="761"/>
            <ac:spMk id="42" creationId="{ADF2DF0D-A63A-F0CC-B433-E1F6ADB38F07}"/>
          </ac:spMkLst>
        </pc:spChg>
        <pc:spChg chg="del">
          <ac:chgData name="Fanny BEGIN" userId="36c2b9b0e5afe8a8" providerId="LiveId" clId="{09BD8561-0FAE-412B-AC74-2E5127BD600C}" dt="2023-07-26T13:05:56.513" v="2536" actId="478"/>
          <ac:spMkLst>
            <pc:docMk/>
            <pc:sldMk cId="3926160768" sldId="761"/>
            <ac:spMk id="43" creationId="{31F14D65-0EAB-C3C4-837E-BECA411D8239}"/>
          </ac:spMkLst>
        </pc:spChg>
        <pc:spChg chg="del">
          <ac:chgData name="Fanny BEGIN" userId="36c2b9b0e5afe8a8" providerId="LiveId" clId="{09BD8561-0FAE-412B-AC74-2E5127BD600C}" dt="2023-07-26T13:05:56.513" v="2536" actId="478"/>
          <ac:spMkLst>
            <pc:docMk/>
            <pc:sldMk cId="3926160768" sldId="761"/>
            <ac:spMk id="44" creationId="{C28726F5-D69D-16E7-FDF6-9F98BEA2ED9C}"/>
          </ac:spMkLst>
        </pc:spChg>
        <pc:spChg chg="del">
          <ac:chgData name="Fanny BEGIN" userId="36c2b9b0e5afe8a8" providerId="LiveId" clId="{09BD8561-0FAE-412B-AC74-2E5127BD600C}" dt="2023-07-26T13:05:56.513" v="2536" actId="478"/>
          <ac:spMkLst>
            <pc:docMk/>
            <pc:sldMk cId="3926160768" sldId="761"/>
            <ac:spMk id="48" creationId="{FDE65031-F6EF-9EDB-F87A-B179B9645A93}"/>
          </ac:spMkLst>
        </pc:spChg>
        <pc:spChg chg="del">
          <ac:chgData name="Fanny BEGIN" userId="36c2b9b0e5afe8a8" providerId="LiveId" clId="{09BD8561-0FAE-412B-AC74-2E5127BD600C}" dt="2023-07-26T13:05:56.513" v="2536" actId="478"/>
          <ac:spMkLst>
            <pc:docMk/>
            <pc:sldMk cId="3926160768" sldId="761"/>
            <ac:spMk id="49" creationId="{F605495B-0B6C-7B3A-8FE6-2E4CC8048CA9}"/>
          </ac:spMkLst>
        </pc:spChg>
        <pc:spChg chg="del">
          <ac:chgData name="Fanny BEGIN" userId="36c2b9b0e5afe8a8" providerId="LiveId" clId="{09BD8561-0FAE-412B-AC74-2E5127BD600C}" dt="2023-07-26T13:05:56.513" v="2536" actId="478"/>
          <ac:spMkLst>
            <pc:docMk/>
            <pc:sldMk cId="3926160768" sldId="761"/>
            <ac:spMk id="50" creationId="{54152F98-1925-B888-DBCF-964EF16815B6}"/>
          </ac:spMkLst>
        </pc:spChg>
        <pc:spChg chg="del">
          <ac:chgData name="Fanny BEGIN" userId="36c2b9b0e5afe8a8" providerId="LiveId" clId="{09BD8561-0FAE-412B-AC74-2E5127BD600C}" dt="2023-07-26T13:05:56.513" v="2536" actId="478"/>
          <ac:spMkLst>
            <pc:docMk/>
            <pc:sldMk cId="3926160768" sldId="761"/>
            <ac:spMk id="51" creationId="{E7459656-B656-2E8A-68EF-853B4F28D26A}"/>
          </ac:spMkLst>
        </pc:spChg>
        <pc:spChg chg="del">
          <ac:chgData name="Fanny BEGIN" userId="36c2b9b0e5afe8a8" providerId="LiveId" clId="{09BD8561-0FAE-412B-AC74-2E5127BD600C}" dt="2023-07-26T13:05:56.513" v="2536" actId="478"/>
          <ac:spMkLst>
            <pc:docMk/>
            <pc:sldMk cId="3926160768" sldId="761"/>
            <ac:spMk id="54" creationId="{EF2FC8F9-E255-313F-AE0C-C8E2CC11B5D8}"/>
          </ac:spMkLst>
        </pc:spChg>
        <pc:spChg chg="del">
          <ac:chgData name="Fanny BEGIN" userId="36c2b9b0e5afe8a8" providerId="LiveId" clId="{09BD8561-0FAE-412B-AC74-2E5127BD600C}" dt="2023-07-26T13:05:56.513" v="2536" actId="478"/>
          <ac:spMkLst>
            <pc:docMk/>
            <pc:sldMk cId="3926160768" sldId="761"/>
            <ac:spMk id="55" creationId="{63D300FE-089E-526D-02C2-03396380C274}"/>
          </ac:spMkLst>
        </pc:spChg>
        <pc:spChg chg="del">
          <ac:chgData name="Fanny BEGIN" userId="36c2b9b0e5afe8a8" providerId="LiveId" clId="{09BD8561-0FAE-412B-AC74-2E5127BD600C}" dt="2023-07-26T13:05:56.513" v="2536" actId="478"/>
          <ac:spMkLst>
            <pc:docMk/>
            <pc:sldMk cId="3926160768" sldId="761"/>
            <ac:spMk id="56" creationId="{F577E70A-9D63-A189-1D75-EBFB023BF2B2}"/>
          </ac:spMkLst>
        </pc:spChg>
        <pc:spChg chg="del">
          <ac:chgData name="Fanny BEGIN" userId="36c2b9b0e5afe8a8" providerId="LiveId" clId="{09BD8561-0FAE-412B-AC74-2E5127BD600C}" dt="2023-07-26T13:05:56.513" v="2536" actId="478"/>
          <ac:spMkLst>
            <pc:docMk/>
            <pc:sldMk cId="3926160768" sldId="761"/>
            <ac:spMk id="57" creationId="{38882F6B-A2C4-8AED-16E4-50595266D10D}"/>
          </ac:spMkLst>
        </pc:spChg>
        <pc:spChg chg="del">
          <ac:chgData name="Fanny BEGIN" userId="36c2b9b0e5afe8a8" providerId="LiveId" clId="{09BD8561-0FAE-412B-AC74-2E5127BD600C}" dt="2023-07-26T13:05:56.513" v="2536" actId="478"/>
          <ac:spMkLst>
            <pc:docMk/>
            <pc:sldMk cId="3926160768" sldId="761"/>
            <ac:spMk id="58" creationId="{37169D15-ACDC-AC8B-A899-EEE06C5DAE92}"/>
          </ac:spMkLst>
        </pc:spChg>
        <pc:spChg chg="del">
          <ac:chgData name="Fanny BEGIN" userId="36c2b9b0e5afe8a8" providerId="LiveId" clId="{09BD8561-0FAE-412B-AC74-2E5127BD600C}" dt="2023-07-26T13:05:56.513" v="2536" actId="478"/>
          <ac:spMkLst>
            <pc:docMk/>
            <pc:sldMk cId="3926160768" sldId="761"/>
            <ac:spMk id="59" creationId="{66B62747-3CD7-3EE2-E5BC-6467E8CE894D}"/>
          </ac:spMkLst>
        </pc:spChg>
        <pc:spChg chg="del">
          <ac:chgData name="Fanny BEGIN" userId="36c2b9b0e5afe8a8" providerId="LiveId" clId="{09BD8561-0FAE-412B-AC74-2E5127BD600C}" dt="2023-07-26T13:05:56.513" v="2536" actId="478"/>
          <ac:spMkLst>
            <pc:docMk/>
            <pc:sldMk cId="3926160768" sldId="761"/>
            <ac:spMk id="60" creationId="{67F19FE4-06B9-921E-02E2-6FB56EF21E72}"/>
          </ac:spMkLst>
        </pc:spChg>
      </pc:sldChg>
      <pc:sldChg chg="modSp mod modAnim">
        <pc:chgData name="Fanny BEGIN" userId="36c2b9b0e5afe8a8" providerId="LiveId" clId="{09BD8561-0FAE-412B-AC74-2E5127BD600C}" dt="2023-07-26T17:46:00.290" v="5843" actId="207"/>
        <pc:sldMkLst>
          <pc:docMk/>
          <pc:sldMk cId="3137681093" sldId="762"/>
        </pc:sldMkLst>
        <pc:spChg chg="mod">
          <ac:chgData name="Fanny BEGIN" userId="36c2b9b0e5afe8a8" providerId="LiveId" clId="{09BD8561-0FAE-412B-AC74-2E5127BD600C}" dt="2023-07-26T10:44:19.661" v="1349" actId="13926"/>
          <ac:spMkLst>
            <pc:docMk/>
            <pc:sldMk cId="3137681093" sldId="762"/>
            <ac:spMk id="3" creationId="{6B134FC3-171B-B363-2ACB-D1169F938ED9}"/>
          </ac:spMkLst>
        </pc:spChg>
        <pc:spChg chg="mod">
          <ac:chgData name="Fanny BEGIN" userId="36c2b9b0e5afe8a8" providerId="LiveId" clId="{09BD8561-0FAE-412B-AC74-2E5127BD600C}" dt="2023-07-26T10:44:31.145" v="1350" actId="1076"/>
          <ac:spMkLst>
            <pc:docMk/>
            <pc:sldMk cId="3137681093" sldId="762"/>
            <ac:spMk id="5" creationId="{A546B739-C1CB-C735-B21E-5F4087D09760}"/>
          </ac:spMkLst>
        </pc:spChg>
        <pc:spChg chg="mod">
          <ac:chgData name="Fanny BEGIN" userId="36c2b9b0e5afe8a8" providerId="LiveId" clId="{09BD8561-0FAE-412B-AC74-2E5127BD600C}" dt="2023-07-26T17:46:00.290" v="5843" actId="207"/>
          <ac:spMkLst>
            <pc:docMk/>
            <pc:sldMk cId="3137681093" sldId="762"/>
            <ac:spMk id="6" creationId="{B647967B-E7A9-1801-E2B5-D9E3A355C06F}"/>
          </ac:spMkLst>
        </pc:spChg>
        <pc:spChg chg="mod">
          <ac:chgData name="Fanny BEGIN" userId="36c2b9b0e5afe8a8" providerId="LiveId" clId="{09BD8561-0FAE-412B-AC74-2E5127BD600C}" dt="2023-07-26T10:44:53.694" v="1353" actId="1076"/>
          <ac:spMkLst>
            <pc:docMk/>
            <pc:sldMk cId="3137681093" sldId="762"/>
            <ac:spMk id="9" creationId="{AE400AC1-35C8-2C7F-108A-F11B315AE4A0}"/>
          </ac:spMkLst>
        </pc:spChg>
        <pc:spChg chg="mod">
          <ac:chgData name="Fanny BEGIN" userId="36c2b9b0e5afe8a8" providerId="LiveId" clId="{09BD8561-0FAE-412B-AC74-2E5127BD600C}" dt="2023-07-26T10:44:59.868" v="1354" actId="1076"/>
          <ac:spMkLst>
            <pc:docMk/>
            <pc:sldMk cId="3137681093" sldId="762"/>
            <ac:spMk id="10" creationId="{444FA78C-4DF5-D5E5-37D7-94AA775B9109}"/>
          </ac:spMkLst>
        </pc:spChg>
      </pc:sldChg>
      <pc:sldChg chg="addSp delSp modSp mod ord delAnim modAnim">
        <pc:chgData name="Fanny BEGIN" userId="36c2b9b0e5afe8a8" providerId="LiveId" clId="{09BD8561-0FAE-412B-AC74-2E5127BD600C}" dt="2023-08-01T12:44:11.799" v="5857" actId="14100"/>
        <pc:sldMkLst>
          <pc:docMk/>
          <pc:sldMk cId="1873816906" sldId="763"/>
        </pc:sldMkLst>
        <pc:spChg chg="add mod">
          <ac:chgData name="Fanny BEGIN" userId="36c2b9b0e5afe8a8" providerId="LiveId" clId="{09BD8561-0FAE-412B-AC74-2E5127BD600C}" dt="2023-07-26T12:42:53.820" v="1874" actId="1076"/>
          <ac:spMkLst>
            <pc:docMk/>
            <pc:sldMk cId="1873816906" sldId="763"/>
            <ac:spMk id="3" creationId="{A8E34D59-92C0-FC90-6638-6133A30996B8}"/>
          </ac:spMkLst>
        </pc:spChg>
        <pc:spChg chg="mod">
          <ac:chgData name="Fanny BEGIN" userId="36c2b9b0e5afe8a8" providerId="LiveId" clId="{09BD8561-0FAE-412B-AC74-2E5127BD600C}" dt="2023-07-26T12:41:52.318" v="1865" actId="20578"/>
          <ac:spMkLst>
            <pc:docMk/>
            <pc:sldMk cId="1873816906" sldId="763"/>
            <ac:spMk id="4" creationId="{87B1E7E5-027E-309C-9D38-B083C13CB93B}"/>
          </ac:spMkLst>
        </pc:spChg>
        <pc:spChg chg="mod">
          <ac:chgData name="Fanny BEGIN" userId="36c2b9b0e5afe8a8" providerId="LiveId" clId="{09BD8561-0FAE-412B-AC74-2E5127BD600C}" dt="2023-07-26T12:42:53.820" v="1874" actId="1076"/>
          <ac:spMkLst>
            <pc:docMk/>
            <pc:sldMk cId="1873816906" sldId="763"/>
            <ac:spMk id="5" creationId="{5F7A2924-F8A0-5A4F-825E-6B452E968DE8}"/>
          </ac:spMkLst>
        </pc:spChg>
        <pc:spChg chg="mod">
          <ac:chgData name="Fanny BEGIN" userId="36c2b9b0e5afe8a8" providerId="LiveId" clId="{09BD8561-0FAE-412B-AC74-2E5127BD600C}" dt="2023-07-26T12:42:53.820" v="1874" actId="1076"/>
          <ac:spMkLst>
            <pc:docMk/>
            <pc:sldMk cId="1873816906" sldId="763"/>
            <ac:spMk id="6" creationId="{07602AB7-1BAC-86C5-AE0B-B8E5A21EF07E}"/>
          </ac:spMkLst>
        </pc:spChg>
        <pc:spChg chg="mod">
          <ac:chgData name="Fanny BEGIN" userId="36c2b9b0e5afe8a8" providerId="LiveId" clId="{09BD8561-0FAE-412B-AC74-2E5127BD600C}" dt="2023-07-26T12:42:53.820" v="1874" actId="1076"/>
          <ac:spMkLst>
            <pc:docMk/>
            <pc:sldMk cId="1873816906" sldId="763"/>
            <ac:spMk id="9" creationId="{C1325DBA-FE17-3832-02AC-9078676DCC0F}"/>
          </ac:spMkLst>
        </pc:spChg>
        <pc:spChg chg="mod">
          <ac:chgData name="Fanny BEGIN" userId="36c2b9b0e5afe8a8" providerId="LiveId" clId="{09BD8561-0FAE-412B-AC74-2E5127BD600C}" dt="2023-07-26T12:42:53.820" v="1874" actId="1076"/>
          <ac:spMkLst>
            <pc:docMk/>
            <pc:sldMk cId="1873816906" sldId="763"/>
            <ac:spMk id="10" creationId="{50F81654-FB25-7994-3EA6-D3E4575772FF}"/>
          </ac:spMkLst>
        </pc:spChg>
        <pc:spChg chg="mod">
          <ac:chgData name="Fanny BEGIN" userId="36c2b9b0e5afe8a8" providerId="LiveId" clId="{09BD8561-0FAE-412B-AC74-2E5127BD600C}" dt="2023-07-26T12:42:53.820" v="1874" actId="1076"/>
          <ac:spMkLst>
            <pc:docMk/>
            <pc:sldMk cId="1873816906" sldId="763"/>
            <ac:spMk id="11" creationId="{4B419283-707C-5F86-A6EA-09B8987F4389}"/>
          </ac:spMkLst>
        </pc:spChg>
        <pc:spChg chg="mod">
          <ac:chgData name="Fanny BEGIN" userId="36c2b9b0e5afe8a8" providerId="LiveId" clId="{09BD8561-0FAE-412B-AC74-2E5127BD600C}" dt="2023-07-26T12:42:53.820" v="1874" actId="1076"/>
          <ac:spMkLst>
            <pc:docMk/>
            <pc:sldMk cId="1873816906" sldId="763"/>
            <ac:spMk id="12" creationId="{84017111-BB5F-4F1A-9447-24E3A588536A}"/>
          </ac:spMkLst>
        </pc:spChg>
        <pc:spChg chg="add mod">
          <ac:chgData name="Fanny BEGIN" userId="36c2b9b0e5afe8a8" providerId="LiveId" clId="{09BD8561-0FAE-412B-AC74-2E5127BD600C}" dt="2023-07-26T12:42:53.820" v="1874" actId="1076"/>
          <ac:spMkLst>
            <pc:docMk/>
            <pc:sldMk cId="1873816906" sldId="763"/>
            <ac:spMk id="13" creationId="{046EBA10-C00E-54DD-98A7-4146707B4B60}"/>
          </ac:spMkLst>
        </pc:spChg>
        <pc:spChg chg="mod">
          <ac:chgData name="Fanny BEGIN" userId="36c2b9b0e5afe8a8" providerId="LiveId" clId="{09BD8561-0FAE-412B-AC74-2E5127BD600C}" dt="2023-07-26T12:42:53.820" v="1874" actId="1076"/>
          <ac:spMkLst>
            <pc:docMk/>
            <pc:sldMk cId="1873816906" sldId="763"/>
            <ac:spMk id="14" creationId="{0F5563BB-DCEA-2F84-9349-7A3D691ACF52}"/>
          </ac:spMkLst>
        </pc:spChg>
        <pc:spChg chg="mod">
          <ac:chgData name="Fanny BEGIN" userId="36c2b9b0e5afe8a8" providerId="LiveId" clId="{09BD8561-0FAE-412B-AC74-2E5127BD600C}" dt="2023-07-26T12:42:53.820" v="1874" actId="1076"/>
          <ac:spMkLst>
            <pc:docMk/>
            <pc:sldMk cId="1873816906" sldId="763"/>
            <ac:spMk id="15" creationId="{0A82ADDA-F565-0271-2943-145B790E383A}"/>
          </ac:spMkLst>
        </pc:spChg>
        <pc:spChg chg="mod">
          <ac:chgData name="Fanny BEGIN" userId="36c2b9b0e5afe8a8" providerId="LiveId" clId="{09BD8561-0FAE-412B-AC74-2E5127BD600C}" dt="2023-07-26T12:42:53.820" v="1874" actId="1076"/>
          <ac:spMkLst>
            <pc:docMk/>
            <pc:sldMk cId="1873816906" sldId="763"/>
            <ac:spMk id="16" creationId="{16F7C936-6AE7-931B-9DE4-00CC9E4252B0}"/>
          </ac:spMkLst>
        </pc:spChg>
        <pc:spChg chg="add mod">
          <ac:chgData name="Fanny BEGIN" userId="36c2b9b0e5afe8a8" providerId="LiveId" clId="{09BD8561-0FAE-412B-AC74-2E5127BD600C}" dt="2023-07-26T12:42:53.820" v="1874" actId="1076"/>
          <ac:spMkLst>
            <pc:docMk/>
            <pc:sldMk cId="1873816906" sldId="763"/>
            <ac:spMk id="17" creationId="{FA48F51E-DF8A-7900-EB2B-75DA52721DA7}"/>
          </ac:spMkLst>
        </pc:spChg>
        <pc:spChg chg="mod">
          <ac:chgData name="Fanny BEGIN" userId="36c2b9b0e5afe8a8" providerId="LiveId" clId="{09BD8561-0FAE-412B-AC74-2E5127BD600C}" dt="2023-07-26T12:42:29.279" v="1873" actId="1076"/>
          <ac:spMkLst>
            <pc:docMk/>
            <pc:sldMk cId="1873816906" sldId="763"/>
            <ac:spMk id="18" creationId="{3734D9E5-6DD1-1D60-DF4E-3279CC371BFA}"/>
          </ac:spMkLst>
        </pc:spChg>
        <pc:spChg chg="del mod">
          <ac:chgData name="Fanny BEGIN" userId="36c2b9b0e5afe8a8" providerId="LiveId" clId="{09BD8561-0FAE-412B-AC74-2E5127BD600C}" dt="2023-07-26T12:35:23.119" v="1822" actId="478"/>
          <ac:spMkLst>
            <pc:docMk/>
            <pc:sldMk cId="1873816906" sldId="763"/>
            <ac:spMk id="19" creationId="{F1D6D40F-9AF4-110E-2828-65FFC42B8CC6}"/>
          </ac:spMkLst>
        </pc:spChg>
        <pc:spChg chg="del mod">
          <ac:chgData name="Fanny BEGIN" userId="36c2b9b0e5afe8a8" providerId="LiveId" clId="{09BD8561-0FAE-412B-AC74-2E5127BD600C}" dt="2023-07-26T12:35:21.058" v="1821" actId="478"/>
          <ac:spMkLst>
            <pc:docMk/>
            <pc:sldMk cId="1873816906" sldId="763"/>
            <ac:spMk id="20" creationId="{B9071F05-E440-BECC-DC82-DBFEBEDFF796}"/>
          </ac:spMkLst>
        </pc:spChg>
        <pc:spChg chg="del mod">
          <ac:chgData name="Fanny BEGIN" userId="36c2b9b0e5afe8a8" providerId="LiveId" clId="{09BD8561-0FAE-412B-AC74-2E5127BD600C}" dt="2023-07-26T12:35:19.699" v="1820" actId="478"/>
          <ac:spMkLst>
            <pc:docMk/>
            <pc:sldMk cId="1873816906" sldId="763"/>
            <ac:spMk id="21" creationId="{78A1C5A7-9672-E62D-2EA8-51838FFB8953}"/>
          </ac:spMkLst>
        </pc:spChg>
        <pc:spChg chg="del mod">
          <ac:chgData name="Fanny BEGIN" userId="36c2b9b0e5afe8a8" providerId="LiveId" clId="{09BD8561-0FAE-412B-AC74-2E5127BD600C}" dt="2023-07-26T12:35:17.845" v="1819" actId="478"/>
          <ac:spMkLst>
            <pc:docMk/>
            <pc:sldMk cId="1873816906" sldId="763"/>
            <ac:spMk id="22" creationId="{A6BECCD7-C3BD-954F-3C36-03472013D960}"/>
          </ac:spMkLst>
        </pc:spChg>
        <pc:spChg chg="del mod">
          <ac:chgData name="Fanny BEGIN" userId="36c2b9b0e5afe8a8" providerId="LiveId" clId="{09BD8561-0FAE-412B-AC74-2E5127BD600C}" dt="2023-07-26T12:35:14.491" v="1818" actId="478"/>
          <ac:spMkLst>
            <pc:docMk/>
            <pc:sldMk cId="1873816906" sldId="763"/>
            <ac:spMk id="23" creationId="{82A5369F-568C-84E2-04AA-E16BE2BC88DB}"/>
          </ac:spMkLst>
        </pc:spChg>
        <pc:spChg chg="add mod">
          <ac:chgData name="Fanny BEGIN" userId="36c2b9b0e5afe8a8" providerId="LiveId" clId="{09BD8561-0FAE-412B-AC74-2E5127BD600C}" dt="2023-07-26T12:42:53.820" v="1874" actId="1076"/>
          <ac:spMkLst>
            <pc:docMk/>
            <pc:sldMk cId="1873816906" sldId="763"/>
            <ac:spMk id="24" creationId="{42B6F4FD-54BD-D6B7-B721-26FC116DCC94}"/>
          </ac:spMkLst>
        </pc:spChg>
        <pc:spChg chg="add mod">
          <ac:chgData name="Fanny BEGIN" userId="36c2b9b0e5afe8a8" providerId="LiveId" clId="{09BD8561-0FAE-412B-AC74-2E5127BD600C}" dt="2023-07-26T12:43:07.594" v="1875" actId="1076"/>
          <ac:spMkLst>
            <pc:docMk/>
            <pc:sldMk cId="1873816906" sldId="763"/>
            <ac:spMk id="25" creationId="{FE871441-E528-7371-9E50-0B5E5A4BC094}"/>
          </ac:spMkLst>
        </pc:spChg>
        <pc:spChg chg="add mod">
          <ac:chgData name="Fanny BEGIN" userId="36c2b9b0e5afe8a8" providerId="LiveId" clId="{09BD8561-0FAE-412B-AC74-2E5127BD600C}" dt="2023-07-26T12:42:53.820" v="1874" actId="1076"/>
          <ac:spMkLst>
            <pc:docMk/>
            <pc:sldMk cId="1873816906" sldId="763"/>
            <ac:spMk id="26" creationId="{FDFC316D-4CB7-E232-C70D-F7B908B1E0C4}"/>
          </ac:spMkLst>
        </pc:spChg>
        <pc:spChg chg="add mod">
          <ac:chgData name="Fanny BEGIN" userId="36c2b9b0e5afe8a8" providerId="LiveId" clId="{09BD8561-0FAE-412B-AC74-2E5127BD600C}" dt="2023-07-26T12:42:53.820" v="1874" actId="1076"/>
          <ac:spMkLst>
            <pc:docMk/>
            <pc:sldMk cId="1873816906" sldId="763"/>
            <ac:spMk id="27" creationId="{ADB8C9B8-490F-027A-3B55-A6DDC9138454}"/>
          </ac:spMkLst>
        </pc:spChg>
        <pc:spChg chg="add mod">
          <ac:chgData name="Fanny BEGIN" userId="36c2b9b0e5afe8a8" providerId="LiveId" clId="{09BD8561-0FAE-412B-AC74-2E5127BD600C}" dt="2023-07-26T12:42:53.820" v="1874" actId="1076"/>
          <ac:spMkLst>
            <pc:docMk/>
            <pc:sldMk cId="1873816906" sldId="763"/>
            <ac:spMk id="28" creationId="{198C543E-155C-7E5E-83AE-6B25BF1C8783}"/>
          </ac:spMkLst>
        </pc:spChg>
        <pc:spChg chg="add mod">
          <ac:chgData name="Fanny BEGIN" userId="36c2b9b0e5afe8a8" providerId="LiveId" clId="{09BD8561-0FAE-412B-AC74-2E5127BD600C}" dt="2023-07-26T12:42:53.820" v="1874" actId="1076"/>
          <ac:spMkLst>
            <pc:docMk/>
            <pc:sldMk cId="1873816906" sldId="763"/>
            <ac:spMk id="29" creationId="{1828A8E3-9C66-D2EE-EB7D-9F26B06ECBCC}"/>
          </ac:spMkLst>
        </pc:spChg>
        <pc:spChg chg="add del mod">
          <ac:chgData name="Fanny BEGIN" userId="36c2b9b0e5afe8a8" providerId="LiveId" clId="{09BD8561-0FAE-412B-AC74-2E5127BD600C}" dt="2023-07-26T12:35:12.334" v="1817" actId="478"/>
          <ac:spMkLst>
            <pc:docMk/>
            <pc:sldMk cId="1873816906" sldId="763"/>
            <ac:spMk id="30" creationId="{91DE5E33-9134-93F1-BBE6-F730DF5481F0}"/>
          </ac:spMkLst>
        </pc:spChg>
        <pc:spChg chg="add mod">
          <ac:chgData name="Fanny BEGIN" userId="36c2b9b0e5afe8a8" providerId="LiveId" clId="{09BD8561-0FAE-412B-AC74-2E5127BD600C}" dt="2023-07-26T12:42:12.453" v="1870" actId="1076"/>
          <ac:spMkLst>
            <pc:docMk/>
            <pc:sldMk cId="1873816906" sldId="763"/>
            <ac:spMk id="31" creationId="{E1349ABF-D8FE-AF0F-4380-FDEAFD2E9A49}"/>
          </ac:spMkLst>
        </pc:spChg>
        <pc:spChg chg="add mod">
          <ac:chgData name="Fanny BEGIN" userId="36c2b9b0e5afe8a8" providerId="LiveId" clId="{09BD8561-0FAE-412B-AC74-2E5127BD600C}" dt="2023-07-26T12:41:41.841" v="1862" actId="1076"/>
          <ac:spMkLst>
            <pc:docMk/>
            <pc:sldMk cId="1873816906" sldId="763"/>
            <ac:spMk id="32" creationId="{9B59B1BA-C9C1-E3B8-BCC9-102E41171F57}"/>
          </ac:spMkLst>
        </pc:spChg>
        <pc:spChg chg="add mod">
          <ac:chgData name="Fanny BEGIN" userId="36c2b9b0e5afe8a8" providerId="LiveId" clId="{09BD8561-0FAE-412B-AC74-2E5127BD600C}" dt="2023-07-26T12:42:01.125" v="1867" actId="1076"/>
          <ac:spMkLst>
            <pc:docMk/>
            <pc:sldMk cId="1873816906" sldId="763"/>
            <ac:spMk id="33" creationId="{2D8B284A-E233-F4D8-F312-181D1ADDD386}"/>
          </ac:spMkLst>
        </pc:spChg>
        <pc:spChg chg="add mod">
          <ac:chgData name="Fanny BEGIN" userId="36c2b9b0e5afe8a8" providerId="LiveId" clId="{09BD8561-0FAE-412B-AC74-2E5127BD600C}" dt="2023-07-26T12:41:44.905" v="1863" actId="1076"/>
          <ac:spMkLst>
            <pc:docMk/>
            <pc:sldMk cId="1873816906" sldId="763"/>
            <ac:spMk id="34" creationId="{8A38640F-8B93-F403-EF64-8DC59D4E3D91}"/>
          </ac:spMkLst>
        </pc:spChg>
        <pc:spChg chg="add mod">
          <ac:chgData name="Fanny BEGIN" userId="36c2b9b0e5afe8a8" providerId="LiveId" clId="{09BD8561-0FAE-412B-AC74-2E5127BD600C}" dt="2023-07-26T12:41:56.203" v="1866" actId="1076"/>
          <ac:spMkLst>
            <pc:docMk/>
            <pc:sldMk cId="1873816906" sldId="763"/>
            <ac:spMk id="35" creationId="{A199432D-AD8C-6A6B-8AE0-47F29F17B6CB}"/>
          </ac:spMkLst>
        </pc:spChg>
        <pc:spChg chg="add mod">
          <ac:chgData name="Fanny BEGIN" userId="36c2b9b0e5afe8a8" providerId="LiveId" clId="{09BD8561-0FAE-412B-AC74-2E5127BD600C}" dt="2023-07-26T12:42:04.591" v="1868" actId="1076"/>
          <ac:spMkLst>
            <pc:docMk/>
            <pc:sldMk cId="1873816906" sldId="763"/>
            <ac:spMk id="36" creationId="{F42FB548-576C-B449-852E-67A1BF03E245}"/>
          </ac:spMkLst>
        </pc:spChg>
        <pc:spChg chg="add mod">
          <ac:chgData name="Fanny BEGIN" userId="36c2b9b0e5afe8a8" providerId="LiveId" clId="{09BD8561-0FAE-412B-AC74-2E5127BD600C}" dt="2023-07-26T12:42:08.858" v="1869" actId="1076"/>
          <ac:spMkLst>
            <pc:docMk/>
            <pc:sldMk cId="1873816906" sldId="763"/>
            <ac:spMk id="37" creationId="{3E8ADAF6-51C0-FBEB-5D4B-750B9C35862D}"/>
          </ac:spMkLst>
        </pc:spChg>
        <pc:spChg chg="add del mod">
          <ac:chgData name="Fanny BEGIN" userId="36c2b9b0e5afe8a8" providerId="LiveId" clId="{09BD8561-0FAE-412B-AC74-2E5127BD600C}" dt="2023-07-26T12:41:36.854" v="1861" actId="478"/>
          <ac:spMkLst>
            <pc:docMk/>
            <pc:sldMk cId="1873816906" sldId="763"/>
            <ac:spMk id="38" creationId="{54A6D6DB-69B7-984F-E958-30EE6AFE060A}"/>
          </ac:spMkLst>
        </pc:spChg>
        <pc:spChg chg="add mod">
          <ac:chgData name="Fanny BEGIN" userId="36c2b9b0e5afe8a8" providerId="LiveId" clId="{09BD8561-0FAE-412B-AC74-2E5127BD600C}" dt="2023-07-26T12:42:20.795" v="1872" actId="14100"/>
          <ac:spMkLst>
            <pc:docMk/>
            <pc:sldMk cId="1873816906" sldId="763"/>
            <ac:spMk id="39" creationId="{BE13A999-20A3-E187-2C74-CA96ED97011D}"/>
          </ac:spMkLst>
        </pc:spChg>
        <pc:spChg chg="add mod">
          <ac:chgData name="Fanny BEGIN" userId="36c2b9b0e5afe8a8" providerId="LiveId" clId="{09BD8561-0FAE-412B-AC74-2E5127BD600C}" dt="2023-08-01T12:44:11.799" v="5857" actId="14100"/>
          <ac:spMkLst>
            <pc:docMk/>
            <pc:sldMk cId="1873816906" sldId="763"/>
            <ac:spMk id="40" creationId="{AE2151C9-BC90-7386-9415-6C82B1B1FDAE}"/>
          </ac:spMkLst>
        </pc:spChg>
      </pc:sldChg>
      <pc:sldChg chg="addSp delSp modSp mod delAnim modAnim">
        <pc:chgData name="Fanny BEGIN" userId="36c2b9b0e5afe8a8" providerId="LiveId" clId="{09BD8561-0FAE-412B-AC74-2E5127BD600C}" dt="2023-07-26T12:51:30.229" v="1921" actId="478"/>
        <pc:sldMkLst>
          <pc:docMk/>
          <pc:sldMk cId="3543241284" sldId="764"/>
        </pc:sldMkLst>
        <pc:spChg chg="mod">
          <ac:chgData name="Fanny BEGIN" userId="36c2b9b0e5afe8a8" providerId="LiveId" clId="{09BD8561-0FAE-412B-AC74-2E5127BD600C}" dt="2023-07-26T12:44:40.777" v="1878" actId="14100"/>
          <ac:spMkLst>
            <pc:docMk/>
            <pc:sldMk cId="3543241284" sldId="764"/>
            <ac:spMk id="3" creationId="{F3DCD795-0CEB-91F7-3D21-0F00306F8D07}"/>
          </ac:spMkLst>
        </pc:spChg>
        <pc:spChg chg="del mod">
          <ac:chgData name="Fanny BEGIN" userId="36c2b9b0e5afe8a8" providerId="LiveId" clId="{09BD8561-0FAE-412B-AC74-2E5127BD600C}" dt="2023-07-26T12:45:04.298" v="1880" actId="478"/>
          <ac:spMkLst>
            <pc:docMk/>
            <pc:sldMk cId="3543241284" sldId="764"/>
            <ac:spMk id="4" creationId="{FF15959F-040A-6518-1B57-5ABC464D948B}"/>
          </ac:spMkLst>
        </pc:spChg>
        <pc:spChg chg="add mod">
          <ac:chgData name="Fanny BEGIN" userId="36c2b9b0e5afe8a8" providerId="LiveId" clId="{09BD8561-0FAE-412B-AC74-2E5127BD600C}" dt="2023-07-26T12:49:08.870" v="1907" actId="14100"/>
          <ac:spMkLst>
            <pc:docMk/>
            <pc:sldMk cId="3543241284" sldId="764"/>
            <ac:spMk id="6" creationId="{01510CED-0C9B-60B4-03EF-0F41105E63B9}"/>
          </ac:spMkLst>
        </pc:spChg>
        <pc:spChg chg="mod">
          <ac:chgData name="Fanny BEGIN" userId="36c2b9b0e5afe8a8" providerId="LiveId" clId="{09BD8561-0FAE-412B-AC74-2E5127BD600C}" dt="2023-07-26T12:45:19.965" v="1882" actId="14100"/>
          <ac:spMkLst>
            <pc:docMk/>
            <pc:sldMk cId="3543241284" sldId="764"/>
            <ac:spMk id="11" creationId="{B241AC81-EC24-DDF1-CB5F-4E0189BA61AF}"/>
          </ac:spMkLst>
        </pc:spChg>
        <pc:spChg chg="mod">
          <ac:chgData name="Fanny BEGIN" userId="36c2b9b0e5afe8a8" providerId="LiveId" clId="{09BD8561-0FAE-412B-AC74-2E5127BD600C}" dt="2023-07-26T12:45:49.792" v="1886" actId="14100"/>
          <ac:spMkLst>
            <pc:docMk/>
            <pc:sldMk cId="3543241284" sldId="764"/>
            <ac:spMk id="12" creationId="{16DA72E1-972C-D568-E802-965450800B55}"/>
          </ac:spMkLst>
        </pc:spChg>
        <pc:spChg chg="del">
          <ac:chgData name="Fanny BEGIN" userId="36c2b9b0e5afe8a8" providerId="LiveId" clId="{09BD8561-0FAE-412B-AC74-2E5127BD600C}" dt="2023-07-26T12:45:55.727" v="1887" actId="478"/>
          <ac:spMkLst>
            <pc:docMk/>
            <pc:sldMk cId="3543241284" sldId="764"/>
            <ac:spMk id="13" creationId="{366AC098-2649-9FA6-4BFA-BB5B6504822F}"/>
          </ac:spMkLst>
        </pc:spChg>
        <pc:spChg chg="del">
          <ac:chgData name="Fanny BEGIN" userId="36c2b9b0e5afe8a8" providerId="LiveId" clId="{09BD8561-0FAE-412B-AC74-2E5127BD600C}" dt="2023-07-26T12:45:35.299" v="1883" actId="478"/>
          <ac:spMkLst>
            <pc:docMk/>
            <pc:sldMk cId="3543241284" sldId="764"/>
            <ac:spMk id="14" creationId="{25C9938E-9981-5AA3-A3EA-32134E7B966A}"/>
          </ac:spMkLst>
        </pc:spChg>
        <pc:spChg chg="mod">
          <ac:chgData name="Fanny BEGIN" userId="36c2b9b0e5afe8a8" providerId="LiveId" clId="{09BD8561-0FAE-412B-AC74-2E5127BD600C}" dt="2023-07-26T12:46:35.920" v="1889" actId="14100"/>
          <ac:spMkLst>
            <pc:docMk/>
            <pc:sldMk cId="3543241284" sldId="764"/>
            <ac:spMk id="16" creationId="{749FFC3F-BD94-CBC1-951F-060B37509080}"/>
          </ac:spMkLst>
        </pc:spChg>
        <pc:spChg chg="mod">
          <ac:chgData name="Fanny BEGIN" userId="36c2b9b0e5afe8a8" providerId="LiveId" clId="{09BD8561-0FAE-412B-AC74-2E5127BD600C}" dt="2023-07-26T10:55:46.439" v="1466" actId="1076"/>
          <ac:spMkLst>
            <pc:docMk/>
            <pc:sldMk cId="3543241284" sldId="764"/>
            <ac:spMk id="17" creationId="{85DFAA65-B06B-5C8A-2FD2-825CDD6600A0}"/>
          </ac:spMkLst>
        </pc:spChg>
        <pc:spChg chg="mod">
          <ac:chgData name="Fanny BEGIN" userId="36c2b9b0e5afe8a8" providerId="LiveId" clId="{09BD8561-0FAE-412B-AC74-2E5127BD600C}" dt="2023-07-26T12:48:27.004" v="1897" actId="1036"/>
          <ac:spMkLst>
            <pc:docMk/>
            <pc:sldMk cId="3543241284" sldId="764"/>
            <ac:spMk id="18" creationId="{3420A3BD-232B-A22B-893F-379187530F6B}"/>
          </ac:spMkLst>
        </pc:spChg>
        <pc:spChg chg="mod">
          <ac:chgData name="Fanny BEGIN" userId="36c2b9b0e5afe8a8" providerId="LiveId" clId="{09BD8561-0FAE-412B-AC74-2E5127BD600C}" dt="2023-07-26T12:48:51.911" v="1904" actId="1035"/>
          <ac:spMkLst>
            <pc:docMk/>
            <pc:sldMk cId="3543241284" sldId="764"/>
            <ac:spMk id="20" creationId="{B4BC0C2D-499C-9423-C975-3EFDEEFEDC80}"/>
          </ac:spMkLst>
        </pc:spChg>
        <pc:spChg chg="del">
          <ac:chgData name="Fanny BEGIN" userId="36c2b9b0e5afe8a8" providerId="LiveId" clId="{09BD8561-0FAE-412B-AC74-2E5127BD600C}" dt="2023-07-26T12:50:49.443" v="1915" actId="478"/>
          <ac:spMkLst>
            <pc:docMk/>
            <pc:sldMk cId="3543241284" sldId="764"/>
            <ac:spMk id="21" creationId="{808E002C-F6EB-3724-868A-FEA9BBC68622}"/>
          </ac:spMkLst>
        </pc:spChg>
        <pc:spChg chg="mod">
          <ac:chgData name="Fanny BEGIN" userId="36c2b9b0e5afe8a8" providerId="LiveId" clId="{09BD8561-0FAE-412B-AC74-2E5127BD600C}" dt="2023-07-26T12:49:28.432" v="1909" actId="14100"/>
          <ac:spMkLst>
            <pc:docMk/>
            <pc:sldMk cId="3543241284" sldId="764"/>
            <ac:spMk id="23" creationId="{1BCC92A8-0894-821E-E7A2-F0CAE024F3C9}"/>
          </ac:spMkLst>
        </pc:spChg>
        <pc:spChg chg="mod">
          <ac:chgData name="Fanny BEGIN" userId="36c2b9b0e5afe8a8" providerId="LiveId" clId="{09BD8561-0FAE-412B-AC74-2E5127BD600C}" dt="2023-07-26T12:50:17.067" v="1911" actId="14100"/>
          <ac:spMkLst>
            <pc:docMk/>
            <pc:sldMk cId="3543241284" sldId="764"/>
            <ac:spMk id="24" creationId="{08ACCCB4-A475-E107-532D-61C1E6A05A8F}"/>
          </ac:spMkLst>
        </pc:spChg>
        <pc:spChg chg="mod">
          <ac:chgData name="Fanny BEGIN" userId="36c2b9b0e5afe8a8" providerId="LiveId" clId="{09BD8561-0FAE-412B-AC74-2E5127BD600C}" dt="2023-07-26T12:50:38.893" v="1913" actId="14100"/>
          <ac:spMkLst>
            <pc:docMk/>
            <pc:sldMk cId="3543241284" sldId="764"/>
            <ac:spMk id="25" creationId="{FD512104-AC24-ACD1-D836-7906C90AAA98}"/>
          </ac:spMkLst>
        </pc:spChg>
        <pc:spChg chg="del">
          <ac:chgData name="Fanny BEGIN" userId="36c2b9b0e5afe8a8" providerId="LiveId" clId="{09BD8561-0FAE-412B-AC74-2E5127BD600C}" dt="2023-07-26T12:50:47.289" v="1914" actId="478"/>
          <ac:spMkLst>
            <pc:docMk/>
            <pc:sldMk cId="3543241284" sldId="764"/>
            <ac:spMk id="26" creationId="{1F340000-A5F4-1F4F-9B16-426E1C7A8196}"/>
          </ac:spMkLst>
        </pc:spChg>
        <pc:spChg chg="del mod">
          <ac:chgData name="Fanny BEGIN" userId="36c2b9b0e5afe8a8" providerId="LiveId" clId="{09BD8561-0FAE-412B-AC74-2E5127BD600C}" dt="2023-07-26T12:51:15.758" v="1917" actId="478"/>
          <ac:spMkLst>
            <pc:docMk/>
            <pc:sldMk cId="3543241284" sldId="764"/>
            <ac:spMk id="27" creationId="{0B42B572-311D-D96A-7737-00D618E877A2}"/>
          </ac:spMkLst>
        </pc:spChg>
        <pc:spChg chg="del">
          <ac:chgData name="Fanny BEGIN" userId="36c2b9b0e5afe8a8" providerId="LiveId" clId="{09BD8561-0FAE-412B-AC74-2E5127BD600C}" dt="2023-07-26T12:51:18.922" v="1918" actId="478"/>
          <ac:spMkLst>
            <pc:docMk/>
            <pc:sldMk cId="3543241284" sldId="764"/>
            <ac:spMk id="28" creationId="{A673D6D9-A93C-A408-84D0-DDF0D545E103}"/>
          </ac:spMkLst>
        </pc:spChg>
        <pc:spChg chg="mod">
          <ac:chgData name="Fanny BEGIN" userId="36c2b9b0e5afe8a8" providerId="LiveId" clId="{09BD8561-0FAE-412B-AC74-2E5127BD600C}" dt="2023-07-26T12:51:27.027" v="1920" actId="14100"/>
          <ac:spMkLst>
            <pc:docMk/>
            <pc:sldMk cId="3543241284" sldId="764"/>
            <ac:spMk id="29" creationId="{2807EA2B-DB1F-930C-A11D-1DA7BC761D4E}"/>
          </ac:spMkLst>
        </pc:spChg>
        <pc:spChg chg="del">
          <ac:chgData name="Fanny BEGIN" userId="36c2b9b0e5afe8a8" providerId="LiveId" clId="{09BD8561-0FAE-412B-AC74-2E5127BD600C}" dt="2023-07-26T12:51:30.229" v="1921" actId="478"/>
          <ac:spMkLst>
            <pc:docMk/>
            <pc:sldMk cId="3543241284" sldId="764"/>
            <ac:spMk id="30" creationId="{21240099-5899-0968-73D5-64B439FCC6A6}"/>
          </ac:spMkLst>
        </pc:spChg>
      </pc:sldChg>
      <pc:sldChg chg="addSp delSp modSp mod delAnim modAnim">
        <pc:chgData name="Fanny BEGIN" userId="36c2b9b0e5afe8a8" providerId="LiveId" clId="{09BD8561-0FAE-412B-AC74-2E5127BD600C}" dt="2023-07-26T15:24:53.899" v="5833" actId="6549"/>
        <pc:sldMkLst>
          <pc:docMk/>
          <pc:sldMk cId="553972399" sldId="766"/>
        </pc:sldMkLst>
        <pc:spChg chg="mod">
          <ac:chgData name="Fanny BEGIN" userId="36c2b9b0e5afe8a8" providerId="LiveId" clId="{09BD8561-0FAE-412B-AC74-2E5127BD600C}" dt="2023-07-26T14:59:34.538" v="5679" actId="1076"/>
          <ac:spMkLst>
            <pc:docMk/>
            <pc:sldMk cId="553972399" sldId="766"/>
            <ac:spMk id="3" creationId="{C35CE59C-419D-5802-7514-0BF9F4596104}"/>
          </ac:spMkLst>
        </pc:spChg>
        <pc:spChg chg="add mod">
          <ac:chgData name="Fanny BEGIN" userId="36c2b9b0e5afe8a8" providerId="LiveId" clId="{09BD8561-0FAE-412B-AC74-2E5127BD600C}" dt="2023-07-26T14:59:21.439" v="5678" actId="20577"/>
          <ac:spMkLst>
            <pc:docMk/>
            <pc:sldMk cId="553972399" sldId="766"/>
            <ac:spMk id="4" creationId="{87887916-477B-FCC2-3FDB-648F5D83EF1D}"/>
          </ac:spMkLst>
        </pc:spChg>
        <pc:spChg chg="add del mod">
          <ac:chgData name="Fanny BEGIN" userId="36c2b9b0e5afe8a8" providerId="LiveId" clId="{09BD8561-0FAE-412B-AC74-2E5127BD600C}" dt="2023-07-26T14:59:09.384" v="5676" actId="478"/>
          <ac:spMkLst>
            <pc:docMk/>
            <pc:sldMk cId="553972399" sldId="766"/>
            <ac:spMk id="5" creationId="{C69B8ABF-0501-28AD-C4BB-B9BC47373D60}"/>
          </ac:spMkLst>
        </pc:spChg>
        <pc:spChg chg="add mod">
          <ac:chgData name="Fanny BEGIN" userId="36c2b9b0e5afe8a8" providerId="LiveId" clId="{09BD8561-0FAE-412B-AC74-2E5127BD600C}" dt="2023-07-26T15:23:30.525" v="5759" actId="14100"/>
          <ac:spMkLst>
            <pc:docMk/>
            <pc:sldMk cId="553972399" sldId="766"/>
            <ac:spMk id="5" creationId="{FA171D1C-8124-BAF8-8669-7E7ADBCEF79A}"/>
          </ac:spMkLst>
        </pc:spChg>
        <pc:spChg chg="add mod">
          <ac:chgData name="Fanny BEGIN" userId="36c2b9b0e5afe8a8" providerId="LiveId" clId="{09BD8561-0FAE-412B-AC74-2E5127BD600C}" dt="2023-07-26T15:23:39.315" v="5766" actId="20577"/>
          <ac:spMkLst>
            <pc:docMk/>
            <pc:sldMk cId="553972399" sldId="766"/>
            <ac:spMk id="6" creationId="{27EDD015-5A4E-CEF5-670F-14E9A404A0D8}"/>
          </ac:spMkLst>
        </pc:spChg>
        <pc:spChg chg="add del mod">
          <ac:chgData name="Fanny BEGIN" userId="36c2b9b0e5afe8a8" providerId="LiveId" clId="{09BD8561-0FAE-412B-AC74-2E5127BD600C}" dt="2023-07-26T14:58:41.358" v="5674" actId="478"/>
          <ac:spMkLst>
            <pc:docMk/>
            <pc:sldMk cId="553972399" sldId="766"/>
            <ac:spMk id="6" creationId="{80A1946F-0D00-58F9-0C3E-192C3E0A4011}"/>
          </ac:spMkLst>
        </pc:spChg>
        <pc:spChg chg="add mod">
          <ac:chgData name="Fanny BEGIN" userId="36c2b9b0e5afe8a8" providerId="LiveId" clId="{09BD8561-0FAE-412B-AC74-2E5127BD600C}" dt="2023-07-26T14:52:09.369" v="5631" actId="1582"/>
          <ac:spMkLst>
            <pc:docMk/>
            <pc:sldMk cId="553972399" sldId="766"/>
            <ac:spMk id="9" creationId="{CEC63B3F-7634-3FCB-369E-96E2FFE0FF37}"/>
          </ac:spMkLst>
        </pc:spChg>
        <pc:spChg chg="add mod">
          <ac:chgData name="Fanny BEGIN" userId="36c2b9b0e5afe8a8" providerId="LiveId" clId="{09BD8561-0FAE-412B-AC74-2E5127BD600C}" dt="2023-07-26T14:52:43.778" v="5634" actId="1076"/>
          <ac:spMkLst>
            <pc:docMk/>
            <pc:sldMk cId="553972399" sldId="766"/>
            <ac:spMk id="10" creationId="{07D58F8B-B6BF-492B-8566-24AF3BB6497B}"/>
          </ac:spMkLst>
        </pc:spChg>
        <pc:spChg chg="add mod">
          <ac:chgData name="Fanny BEGIN" userId="36c2b9b0e5afe8a8" providerId="LiveId" clId="{09BD8561-0FAE-412B-AC74-2E5127BD600C}" dt="2023-07-26T14:53:01.864" v="5637" actId="14100"/>
          <ac:spMkLst>
            <pc:docMk/>
            <pc:sldMk cId="553972399" sldId="766"/>
            <ac:spMk id="11" creationId="{70C10546-5E85-C5BC-3213-F7C760B5C036}"/>
          </ac:spMkLst>
        </pc:spChg>
        <pc:spChg chg="add mod">
          <ac:chgData name="Fanny BEGIN" userId="36c2b9b0e5afe8a8" providerId="LiveId" clId="{09BD8561-0FAE-412B-AC74-2E5127BD600C}" dt="2023-07-26T15:23:52.876" v="5777" actId="14100"/>
          <ac:spMkLst>
            <pc:docMk/>
            <pc:sldMk cId="553972399" sldId="766"/>
            <ac:spMk id="12" creationId="{1F36607B-17D3-2742-E9B5-2A524618CAF8}"/>
          </ac:spMkLst>
        </pc:spChg>
        <pc:spChg chg="add del mod">
          <ac:chgData name="Fanny BEGIN" userId="36c2b9b0e5afe8a8" providerId="LiveId" clId="{09BD8561-0FAE-412B-AC74-2E5127BD600C}" dt="2023-07-26T14:55:50.917" v="5659" actId="478"/>
          <ac:spMkLst>
            <pc:docMk/>
            <pc:sldMk cId="553972399" sldId="766"/>
            <ac:spMk id="12" creationId="{59AED1C0-9DB2-F754-6C84-5DDE1D3D966A}"/>
          </ac:spMkLst>
        </pc:spChg>
        <pc:spChg chg="add mod">
          <ac:chgData name="Fanny BEGIN" userId="36c2b9b0e5afe8a8" providerId="LiveId" clId="{09BD8561-0FAE-412B-AC74-2E5127BD600C}" dt="2023-07-26T14:53:25.595" v="5642" actId="14100"/>
          <ac:spMkLst>
            <pc:docMk/>
            <pc:sldMk cId="553972399" sldId="766"/>
            <ac:spMk id="13" creationId="{41C0B95B-785E-57DE-BB23-565BB09F6887}"/>
          </ac:spMkLst>
        </pc:spChg>
        <pc:spChg chg="add mod">
          <ac:chgData name="Fanny BEGIN" userId="36c2b9b0e5afe8a8" providerId="LiveId" clId="{09BD8561-0FAE-412B-AC74-2E5127BD600C}" dt="2023-07-26T14:53:39.803" v="5645" actId="14100"/>
          <ac:spMkLst>
            <pc:docMk/>
            <pc:sldMk cId="553972399" sldId="766"/>
            <ac:spMk id="14" creationId="{BE46D4E7-FF6F-3361-17E8-E72DCC35AB60}"/>
          </ac:spMkLst>
        </pc:spChg>
        <pc:spChg chg="add del mod">
          <ac:chgData name="Fanny BEGIN" userId="36c2b9b0e5afe8a8" providerId="LiveId" clId="{09BD8561-0FAE-412B-AC74-2E5127BD600C}" dt="2023-07-26T14:55:46.082" v="5658" actId="478"/>
          <ac:spMkLst>
            <pc:docMk/>
            <pc:sldMk cId="553972399" sldId="766"/>
            <ac:spMk id="15" creationId="{5A6D63C1-F0E3-202C-D900-DA1F4037C916}"/>
          </ac:spMkLst>
        </pc:spChg>
        <pc:spChg chg="add mod">
          <ac:chgData name="Fanny BEGIN" userId="36c2b9b0e5afe8a8" providerId="LiveId" clId="{09BD8561-0FAE-412B-AC74-2E5127BD600C}" dt="2023-07-26T15:24:00.594" v="5784" actId="20577"/>
          <ac:spMkLst>
            <pc:docMk/>
            <pc:sldMk cId="553972399" sldId="766"/>
            <ac:spMk id="15" creationId="{F38158B5-FA75-C7E4-6CF7-1473C4A2BA89}"/>
          </ac:spMkLst>
        </pc:spChg>
        <pc:spChg chg="add mod">
          <ac:chgData name="Fanny BEGIN" userId="36c2b9b0e5afe8a8" providerId="LiveId" clId="{09BD8561-0FAE-412B-AC74-2E5127BD600C}" dt="2023-07-26T14:56:05.123" v="5661" actId="14100"/>
          <ac:spMkLst>
            <pc:docMk/>
            <pc:sldMk cId="553972399" sldId="766"/>
            <ac:spMk id="16" creationId="{41817BF5-3186-233E-C669-50AA197D02F6}"/>
          </ac:spMkLst>
        </pc:spChg>
        <pc:spChg chg="add mod">
          <ac:chgData name="Fanny BEGIN" userId="36c2b9b0e5afe8a8" providerId="LiveId" clId="{09BD8561-0FAE-412B-AC74-2E5127BD600C}" dt="2023-07-26T15:24:10.723" v="5795" actId="6549"/>
          <ac:spMkLst>
            <pc:docMk/>
            <pc:sldMk cId="553972399" sldId="766"/>
            <ac:spMk id="17" creationId="{248DB703-F9F5-F76D-4D7F-39FD83904A96}"/>
          </ac:spMkLst>
        </pc:spChg>
        <pc:spChg chg="del">
          <ac:chgData name="Fanny BEGIN" userId="36c2b9b0e5afe8a8" providerId="LiveId" clId="{09BD8561-0FAE-412B-AC74-2E5127BD600C}" dt="2023-07-26T14:42:28.934" v="5052" actId="478"/>
          <ac:spMkLst>
            <pc:docMk/>
            <pc:sldMk cId="553972399" sldId="766"/>
            <ac:spMk id="17" creationId="{85DFAA65-B06B-5C8A-2FD2-825CDD6600A0}"/>
          </ac:spMkLst>
        </pc:spChg>
        <pc:spChg chg="add mod">
          <ac:chgData name="Fanny BEGIN" userId="36c2b9b0e5afe8a8" providerId="LiveId" clId="{09BD8561-0FAE-412B-AC74-2E5127BD600C}" dt="2023-07-26T14:56:30.941" v="5667" actId="14100"/>
          <ac:spMkLst>
            <pc:docMk/>
            <pc:sldMk cId="553972399" sldId="766"/>
            <ac:spMk id="18" creationId="{F48B4C34-AAEC-4E92-45D1-1C187CD81E42}"/>
          </ac:spMkLst>
        </pc:spChg>
        <pc:spChg chg="add mod">
          <ac:chgData name="Fanny BEGIN" userId="36c2b9b0e5afe8a8" providerId="LiveId" clId="{09BD8561-0FAE-412B-AC74-2E5127BD600C}" dt="2023-07-26T14:56:40.722" v="5669" actId="14100"/>
          <ac:spMkLst>
            <pc:docMk/>
            <pc:sldMk cId="553972399" sldId="766"/>
            <ac:spMk id="19" creationId="{6DD64DC3-68C9-D89D-6908-2F9B9BF308D9}"/>
          </ac:spMkLst>
        </pc:spChg>
        <pc:spChg chg="add mod">
          <ac:chgData name="Fanny BEGIN" userId="36c2b9b0e5afe8a8" providerId="LiveId" clId="{09BD8561-0FAE-412B-AC74-2E5127BD600C}" dt="2023-07-26T14:56:42.418" v="5670"/>
          <ac:spMkLst>
            <pc:docMk/>
            <pc:sldMk cId="553972399" sldId="766"/>
            <ac:spMk id="20" creationId="{47E960FC-C70F-E0D9-B4AF-A3FFE35524DD}"/>
          </ac:spMkLst>
        </pc:spChg>
        <pc:spChg chg="add mod">
          <ac:chgData name="Fanny BEGIN" userId="36c2b9b0e5afe8a8" providerId="LiveId" clId="{09BD8561-0FAE-412B-AC74-2E5127BD600C}" dt="2023-07-26T14:56:56.085" v="5673" actId="14100"/>
          <ac:spMkLst>
            <pc:docMk/>
            <pc:sldMk cId="553972399" sldId="766"/>
            <ac:spMk id="21" creationId="{536893D2-26F2-32C0-6403-E33219F595AC}"/>
          </ac:spMkLst>
        </pc:spChg>
        <pc:spChg chg="add mod">
          <ac:chgData name="Fanny BEGIN" userId="36c2b9b0e5afe8a8" providerId="LiveId" clId="{09BD8561-0FAE-412B-AC74-2E5127BD600C}" dt="2023-07-26T15:00:04.727" v="5684" actId="14100"/>
          <ac:spMkLst>
            <pc:docMk/>
            <pc:sldMk cId="553972399" sldId="766"/>
            <ac:spMk id="22" creationId="{12DE29DD-6C1B-B125-389E-21A574308241}"/>
          </ac:spMkLst>
        </pc:spChg>
        <pc:spChg chg="add mod">
          <ac:chgData name="Fanny BEGIN" userId="36c2b9b0e5afe8a8" providerId="LiveId" clId="{09BD8561-0FAE-412B-AC74-2E5127BD600C}" dt="2023-07-26T15:03:00.119" v="5738" actId="1076"/>
          <ac:spMkLst>
            <pc:docMk/>
            <pc:sldMk cId="553972399" sldId="766"/>
            <ac:spMk id="24" creationId="{AE8FBEA6-ABD2-DD7B-7A53-0D5414527E42}"/>
          </ac:spMkLst>
        </pc:spChg>
        <pc:spChg chg="add mod">
          <ac:chgData name="Fanny BEGIN" userId="36c2b9b0e5afe8a8" providerId="LiveId" clId="{09BD8561-0FAE-412B-AC74-2E5127BD600C}" dt="2023-07-26T15:24:20.209" v="5804" actId="6549"/>
          <ac:spMkLst>
            <pc:docMk/>
            <pc:sldMk cId="553972399" sldId="766"/>
            <ac:spMk id="25" creationId="{3D62BADF-3D73-4F6C-9FA4-6FF2F15BF4C6}"/>
          </ac:spMkLst>
        </pc:spChg>
        <pc:spChg chg="add del mod">
          <ac:chgData name="Fanny BEGIN" userId="36c2b9b0e5afe8a8" providerId="LiveId" clId="{09BD8561-0FAE-412B-AC74-2E5127BD600C}" dt="2023-07-26T15:03:22.930" v="5740"/>
          <ac:spMkLst>
            <pc:docMk/>
            <pc:sldMk cId="553972399" sldId="766"/>
            <ac:spMk id="25" creationId="{F85C60D0-C158-2E52-2335-9B4440743CC3}"/>
          </ac:spMkLst>
        </pc:spChg>
        <pc:spChg chg="add mod">
          <ac:chgData name="Fanny BEGIN" userId="36c2b9b0e5afe8a8" providerId="LiveId" clId="{09BD8561-0FAE-412B-AC74-2E5127BD600C}" dt="2023-07-26T15:04:01.002" v="5750" actId="20577"/>
          <ac:spMkLst>
            <pc:docMk/>
            <pc:sldMk cId="553972399" sldId="766"/>
            <ac:spMk id="26" creationId="{BE0BE442-F755-FDCD-5C15-6D7F0E2A9FD2}"/>
          </ac:spMkLst>
        </pc:spChg>
        <pc:spChg chg="add mod">
          <ac:chgData name="Fanny BEGIN" userId="36c2b9b0e5afe8a8" providerId="LiveId" clId="{09BD8561-0FAE-412B-AC74-2E5127BD600C}" dt="2023-07-26T15:24:32.572" v="5815" actId="14100"/>
          <ac:spMkLst>
            <pc:docMk/>
            <pc:sldMk cId="553972399" sldId="766"/>
            <ac:spMk id="27" creationId="{A1CD76B9-DCFE-7AAB-9E39-5D9852906C63}"/>
          </ac:spMkLst>
        </pc:spChg>
        <pc:spChg chg="add mod">
          <ac:chgData name="Fanny BEGIN" userId="36c2b9b0e5afe8a8" providerId="LiveId" clId="{09BD8561-0FAE-412B-AC74-2E5127BD600C}" dt="2023-07-26T15:24:41.726" v="5823" actId="6549"/>
          <ac:spMkLst>
            <pc:docMk/>
            <pc:sldMk cId="553972399" sldId="766"/>
            <ac:spMk id="28" creationId="{17DBEDCF-EF8F-3419-521B-533087C3CF6A}"/>
          </ac:spMkLst>
        </pc:spChg>
        <pc:spChg chg="add mod">
          <ac:chgData name="Fanny BEGIN" userId="36c2b9b0e5afe8a8" providerId="LiveId" clId="{09BD8561-0FAE-412B-AC74-2E5127BD600C}" dt="2023-07-26T15:24:53.899" v="5833" actId="6549"/>
          <ac:spMkLst>
            <pc:docMk/>
            <pc:sldMk cId="553972399" sldId="766"/>
            <ac:spMk id="29" creationId="{64B8E442-BCD1-41FA-A4AC-2B11AFBBB1C5}"/>
          </ac:spMkLst>
        </pc:spChg>
        <pc:spChg chg="mod">
          <ac:chgData name="Fanny BEGIN" userId="36c2b9b0e5afe8a8" providerId="LiveId" clId="{09BD8561-0FAE-412B-AC74-2E5127BD600C}" dt="2023-07-26T14:59:34.538" v="5679" actId="1076"/>
          <ac:spMkLst>
            <pc:docMk/>
            <pc:sldMk cId="553972399" sldId="766"/>
            <ac:spMk id="31" creationId="{D91B8BE0-8FEF-8619-CCF3-906A052930C6}"/>
          </ac:spMkLst>
        </pc:spChg>
        <pc:spChg chg="mod">
          <ac:chgData name="Fanny BEGIN" userId="36c2b9b0e5afe8a8" providerId="LiveId" clId="{09BD8561-0FAE-412B-AC74-2E5127BD600C}" dt="2023-07-26T14:59:34.538" v="5679" actId="1076"/>
          <ac:spMkLst>
            <pc:docMk/>
            <pc:sldMk cId="553972399" sldId="766"/>
            <ac:spMk id="32" creationId="{62B44B9F-2F58-C782-8055-441B9F5F662C}"/>
          </ac:spMkLst>
        </pc:spChg>
        <pc:spChg chg="del">
          <ac:chgData name="Fanny BEGIN" userId="36c2b9b0e5afe8a8" providerId="LiveId" clId="{09BD8561-0FAE-412B-AC74-2E5127BD600C}" dt="2023-07-26T14:41:17.169" v="4992" actId="478"/>
          <ac:spMkLst>
            <pc:docMk/>
            <pc:sldMk cId="553972399" sldId="766"/>
            <ac:spMk id="33" creationId="{C39879F2-F459-4A2E-961F-7F03453956C5}"/>
          </ac:spMkLst>
        </pc:spChg>
        <pc:spChg chg="mod">
          <ac:chgData name="Fanny BEGIN" userId="36c2b9b0e5afe8a8" providerId="LiveId" clId="{09BD8561-0FAE-412B-AC74-2E5127BD600C}" dt="2023-07-26T14:59:34.538" v="5679" actId="1076"/>
          <ac:spMkLst>
            <pc:docMk/>
            <pc:sldMk cId="553972399" sldId="766"/>
            <ac:spMk id="34" creationId="{1C18E487-3938-0B41-C33E-9ED97930BF7C}"/>
          </ac:spMkLst>
        </pc:spChg>
        <pc:spChg chg="mod">
          <ac:chgData name="Fanny BEGIN" userId="36c2b9b0e5afe8a8" providerId="LiveId" clId="{09BD8561-0FAE-412B-AC74-2E5127BD600C}" dt="2023-07-26T14:59:34.538" v="5679" actId="1076"/>
          <ac:spMkLst>
            <pc:docMk/>
            <pc:sldMk cId="553972399" sldId="766"/>
            <ac:spMk id="35" creationId="{6D5FFFEE-1335-9EA3-DB9F-DEE09960965B}"/>
          </ac:spMkLst>
        </pc:spChg>
        <pc:spChg chg="del mod">
          <ac:chgData name="Fanny BEGIN" userId="36c2b9b0e5afe8a8" providerId="LiveId" clId="{09BD8561-0FAE-412B-AC74-2E5127BD600C}" dt="2023-07-26T15:00:33.419" v="5689" actId="478"/>
          <ac:spMkLst>
            <pc:docMk/>
            <pc:sldMk cId="553972399" sldId="766"/>
            <ac:spMk id="36" creationId="{CD5AD71D-CF13-FD35-0673-E7C99A570E8F}"/>
          </ac:spMkLst>
        </pc:spChg>
        <pc:spChg chg="del mod">
          <ac:chgData name="Fanny BEGIN" userId="36c2b9b0e5afe8a8" providerId="LiveId" clId="{09BD8561-0FAE-412B-AC74-2E5127BD600C}" dt="2023-07-26T15:00:36.823" v="5690" actId="478"/>
          <ac:spMkLst>
            <pc:docMk/>
            <pc:sldMk cId="553972399" sldId="766"/>
            <ac:spMk id="37" creationId="{676AF09F-40AA-2302-9EBF-FB0D9534E626}"/>
          </ac:spMkLst>
        </pc:spChg>
        <pc:spChg chg="mod">
          <ac:chgData name="Fanny BEGIN" userId="36c2b9b0e5afe8a8" providerId="LiveId" clId="{09BD8561-0FAE-412B-AC74-2E5127BD600C}" dt="2023-07-26T15:00:45.745" v="5692" actId="1076"/>
          <ac:spMkLst>
            <pc:docMk/>
            <pc:sldMk cId="553972399" sldId="766"/>
            <ac:spMk id="38" creationId="{EDD45260-11C8-E3CA-7BE3-36A46C04BF8D}"/>
          </ac:spMkLst>
        </pc:spChg>
        <pc:graphicFrameChg chg="add mod modGraphic">
          <ac:chgData name="Fanny BEGIN" userId="36c2b9b0e5afe8a8" providerId="LiveId" clId="{09BD8561-0FAE-412B-AC74-2E5127BD600C}" dt="2023-07-26T15:02:04.136" v="5718" actId="14734"/>
          <ac:graphicFrameMkLst>
            <pc:docMk/>
            <pc:sldMk cId="553972399" sldId="766"/>
            <ac:graphicFrameMk id="23" creationId="{BF5B3B8B-3B68-D892-F71C-450A1FB2F88E}"/>
          </ac:graphicFrameMkLst>
        </pc:graphicFrameChg>
      </pc:sldChg>
      <pc:sldChg chg="addSp modSp mod">
        <pc:chgData name="Fanny BEGIN" userId="36c2b9b0e5afe8a8" providerId="LiveId" clId="{09BD8561-0FAE-412B-AC74-2E5127BD600C}" dt="2023-07-26T14:46:18.625" v="5423" actId="20577"/>
        <pc:sldMkLst>
          <pc:docMk/>
          <pc:sldMk cId="2189538932" sldId="767"/>
        </pc:sldMkLst>
        <pc:spChg chg="mod">
          <ac:chgData name="Fanny BEGIN" userId="36c2b9b0e5afe8a8" providerId="LiveId" clId="{09BD8561-0FAE-412B-AC74-2E5127BD600C}" dt="2023-07-26T14:46:18.625" v="5423" actId="20577"/>
          <ac:spMkLst>
            <pc:docMk/>
            <pc:sldMk cId="2189538932" sldId="767"/>
            <ac:spMk id="2" creationId="{FD7557E9-2CE0-B27C-EFC0-08210401A169}"/>
          </ac:spMkLst>
        </pc:spChg>
        <pc:spChg chg="add mod">
          <ac:chgData name="Fanny BEGIN" userId="36c2b9b0e5afe8a8" providerId="LiveId" clId="{09BD8561-0FAE-412B-AC74-2E5127BD600C}" dt="2023-07-26T14:46:10.096" v="5408" actId="1076"/>
          <ac:spMkLst>
            <pc:docMk/>
            <pc:sldMk cId="2189538932" sldId="767"/>
            <ac:spMk id="4" creationId="{8DF5CD61-4651-9371-FCE4-08CDF8471D4A}"/>
          </ac:spMkLst>
        </pc:spChg>
        <pc:spChg chg="mod">
          <ac:chgData name="Fanny BEGIN" userId="36c2b9b0e5afe8a8" providerId="LiveId" clId="{09BD8561-0FAE-412B-AC74-2E5127BD600C}" dt="2023-07-26T14:44:29.625" v="5282" actId="1076"/>
          <ac:spMkLst>
            <pc:docMk/>
            <pc:sldMk cId="2189538932" sldId="767"/>
            <ac:spMk id="12" creationId="{E1859BBF-FACB-2ECF-F783-6883D15158E8}"/>
          </ac:spMkLst>
        </pc:spChg>
        <pc:spChg chg="mod">
          <ac:chgData name="Fanny BEGIN" userId="36c2b9b0e5afe8a8" providerId="LiveId" clId="{09BD8561-0FAE-412B-AC74-2E5127BD600C}" dt="2023-07-26T14:43:34.170" v="5124" actId="313"/>
          <ac:spMkLst>
            <pc:docMk/>
            <pc:sldMk cId="2189538932" sldId="767"/>
            <ac:spMk id="16" creationId="{9FCDF9C9-B976-7AC7-F610-8ABF28674255}"/>
          </ac:spMkLst>
        </pc:spChg>
        <pc:graphicFrameChg chg="add mod modGraphic">
          <ac:chgData name="Fanny BEGIN" userId="36c2b9b0e5afe8a8" providerId="LiveId" clId="{09BD8561-0FAE-412B-AC74-2E5127BD600C}" dt="2023-07-26T14:46:07.521" v="5407" actId="20577"/>
          <ac:graphicFrameMkLst>
            <pc:docMk/>
            <pc:sldMk cId="2189538932" sldId="767"/>
            <ac:graphicFrameMk id="3" creationId="{AE99BCEF-4629-E21F-6822-3585A2BC1880}"/>
          </ac:graphicFrameMkLst>
        </pc:graphicFrameChg>
      </pc:sldChg>
      <pc:sldChg chg="addSp delSp modSp mod delAnim modAnim">
        <pc:chgData name="Fanny BEGIN" userId="36c2b9b0e5afe8a8" providerId="LiveId" clId="{09BD8561-0FAE-412B-AC74-2E5127BD600C}" dt="2023-07-26T14:14:27.717" v="4309" actId="1076"/>
        <pc:sldMkLst>
          <pc:docMk/>
          <pc:sldMk cId="1097409057" sldId="768"/>
        </pc:sldMkLst>
        <pc:spChg chg="mod">
          <ac:chgData name="Fanny BEGIN" userId="36c2b9b0e5afe8a8" providerId="LiveId" clId="{09BD8561-0FAE-412B-AC74-2E5127BD600C}" dt="2023-07-26T14:05:01.178" v="4113" actId="1076"/>
          <ac:spMkLst>
            <pc:docMk/>
            <pc:sldMk cId="1097409057" sldId="768"/>
            <ac:spMk id="3" creationId="{C35CE59C-419D-5802-7514-0BF9F4596104}"/>
          </ac:spMkLst>
        </pc:spChg>
        <pc:spChg chg="add mod">
          <ac:chgData name="Fanny BEGIN" userId="36c2b9b0e5afe8a8" providerId="LiveId" clId="{09BD8561-0FAE-412B-AC74-2E5127BD600C}" dt="2023-07-26T14:14:21.190" v="4308" actId="1076"/>
          <ac:spMkLst>
            <pc:docMk/>
            <pc:sldMk cId="1097409057" sldId="768"/>
            <ac:spMk id="4" creationId="{7A1045C1-28D0-730E-307F-011E317C5E25}"/>
          </ac:spMkLst>
        </pc:spChg>
        <pc:spChg chg="add mod">
          <ac:chgData name="Fanny BEGIN" userId="36c2b9b0e5afe8a8" providerId="LiveId" clId="{09BD8561-0FAE-412B-AC74-2E5127BD600C}" dt="2023-07-26T14:04:49.373" v="4097" actId="14100"/>
          <ac:spMkLst>
            <pc:docMk/>
            <pc:sldMk cId="1097409057" sldId="768"/>
            <ac:spMk id="5" creationId="{2BD6B8FB-38E0-D96F-DB3A-8465EE861598}"/>
          </ac:spMkLst>
        </pc:spChg>
        <pc:spChg chg="add mod">
          <ac:chgData name="Fanny BEGIN" userId="36c2b9b0e5afe8a8" providerId="LiveId" clId="{09BD8561-0FAE-412B-AC74-2E5127BD600C}" dt="2023-07-26T14:05:05.159" v="4114" actId="1076"/>
          <ac:spMkLst>
            <pc:docMk/>
            <pc:sldMk cId="1097409057" sldId="768"/>
            <ac:spMk id="6" creationId="{9C5E307A-5374-CB97-6411-18874BB2B59E}"/>
          </ac:spMkLst>
        </pc:spChg>
        <pc:spChg chg="add mod">
          <ac:chgData name="Fanny BEGIN" userId="36c2b9b0e5afe8a8" providerId="LiveId" clId="{09BD8561-0FAE-412B-AC74-2E5127BD600C}" dt="2023-07-26T14:05:32.101" v="4127" actId="20577"/>
          <ac:spMkLst>
            <pc:docMk/>
            <pc:sldMk cId="1097409057" sldId="768"/>
            <ac:spMk id="9" creationId="{0D1626FB-B3DE-A75D-327A-B97F197E896F}"/>
          </ac:spMkLst>
        </pc:spChg>
        <pc:spChg chg="add mod">
          <ac:chgData name="Fanny BEGIN" userId="36c2b9b0e5afe8a8" providerId="LiveId" clId="{09BD8561-0FAE-412B-AC74-2E5127BD600C}" dt="2023-07-26T14:10:17.359" v="4138" actId="1582"/>
          <ac:spMkLst>
            <pc:docMk/>
            <pc:sldMk cId="1097409057" sldId="768"/>
            <ac:spMk id="10" creationId="{18DC32BF-3976-D984-65F7-86D37AF1A5F1}"/>
          </ac:spMkLst>
        </pc:spChg>
        <pc:spChg chg="add mod">
          <ac:chgData name="Fanny BEGIN" userId="36c2b9b0e5afe8a8" providerId="LiveId" clId="{09BD8561-0FAE-412B-AC74-2E5127BD600C}" dt="2023-07-26T14:11:46.420" v="4182" actId="20577"/>
          <ac:spMkLst>
            <pc:docMk/>
            <pc:sldMk cId="1097409057" sldId="768"/>
            <ac:spMk id="11" creationId="{57D92BFE-88B6-F914-F9A3-3B6BA9E58065}"/>
          </ac:spMkLst>
        </pc:spChg>
        <pc:spChg chg="add mod">
          <ac:chgData name="Fanny BEGIN" userId="36c2b9b0e5afe8a8" providerId="LiveId" clId="{09BD8561-0FAE-412B-AC74-2E5127BD600C}" dt="2023-07-26T14:12:06.747" v="4216" actId="20577"/>
          <ac:spMkLst>
            <pc:docMk/>
            <pc:sldMk cId="1097409057" sldId="768"/>
            <ac:spMk id="12" creationId="{5DC76857-6454-0E2D-DE70-AC90D3469597}"/>
          </ac:spMkLst>
        </pc:spChg>
        <pc:spChg chg="add mod">
          <ac:chgData name="Fanny BEGIN" userId="36c2b9b0e5afe8a8" providerId="LiveId" clId="{09BD8561-0FAE-412B-AC74-2E5127BD600C}" dt="2023-07-26T14:12:35.550" v="4242" actId="14100"/>
          <ac:spMkLst>
            <pc:docMk/>
            <pc:sldMk cId="1097409057" sldId="768"/>
            <ac:spMk id="13" creationId="{84A8F711-5D45-A624-1DBF-442CB9A6A915}"/>
          </ac:spMkLst>
        </pc:spChg>
        <pc:spChg chg="add mod">
          <ac:chgData name="Fanny BEGIN" userId="36c2b9b0e5afe8a8" providerId="LiveId" clId="{09BD8561-0FAE-412B-AC74-2E5127BD600C}" dt="2023-07-26T14:12:43.368" v="4245" actId="14100"/>
          <ac:spMkLst>
            <pc:docMk/>
            <pc:sldMk cId="1097409057" sldId="768"/>
            <ac:spMk id="14" creationId="{0379DD54-8847-A054-2C77-B944D358C6DD}"/>
          </ac:spMkLst>
        </pc:spChg>
        <pc:spChg chg="add mod">
          <ac:chgData name="Fanny BEGIN" userId="36c2b9b0e5afe8a8" providerId="LiveId" clId="{09BD8561-0FAE-412B-AC74-2E5127BD600C}" dt="2023-07-26T14:13:13.646" v="4275" actId="20577"/>
          <ac:spMkLst>
            <pc:docMk/>
            <pc:sldMk cId="1097409057" sldId="768"/>
            <ac:spMk id="15" creationId="{53D8B5ED-1389-92EF-6708-2F3ECD3815B7}"/>
          </ac:spMkLst>
        </pc:spChg>
        <pc:spChg chg="add mod">
          <ac:chgData name="Fanny BEGIN" userId="36c2b9b0e5afe8a8" providerId="LiveId" clId="{09BD8561-0FAE-412B-AC74-2E5127BD600C}" dt="2023-07-26T14:13:27.410" v="4300" actId="20577"/>
          <ac:spMkLst>
            <pc:docMk/>
            <pc:sldMk cId="1097409057" sldId="768"/>
            <ac:spMk id="16" creationId="{1AA5DF4D-E7DD-F989-BE9B-6FFC44E1DBB8}"/>
          </ac:spMkLst>
        </pc:spChg>
        <pc:spChg chg="mod">
          <ac:chgData name="Fanny BEGIN" userId="36c2b9b0e5afe8a8" providerId="LiveId" clId="{09BD8561-0FAE-412B-AC74-2E5127BD600C}" dt="2023-07-26T14:04:31.641" v="4069" actId="14100"/>
          <ac:spMkLst>
            <pc:docMk/>
            <pc:sldMk cId="1097409057" sldId="768"/>
            <ac:spMk id="17" creationId="{85DFAA65-B06B-5C8A-2FD2-825CDD6600A0}"/>
          </ac:spMkLst>
        </pc:spChg>
        <pc:spChg chg="add mod">
          <ac:chgData name="Fanny BEGIN" userId="36c2b9b0e5afe8a8" providerId="LiveId" clId="{09BD8561-0FAE-412B-AC74-2E5127BD600C}" dt="2023-07-26T14:14:17.252" v="4305" actId="14100"/>
          <ac:spMkLst>
            <pc:docMk/>
            <pc:sldMk cId="1097409057" sldId="768"/>
            <ac:spMk id="18" creationId="{580BB37C-4E49-2F34-D13C-A5E29CF167C1}"/>
          </ac:spMkLst>
        </pc:spChg>
        <pc:spChg chg="add mod">
          <ac:chgData name="Fanny BEGIN" userId="36c2b9b0e5afe8a8" providerId="LiveId" clId="{09BD8561-0FAE-412B-AC74-2E5127BD600C}" dt="2023-07-26T14:14:27.717" v="4309" actId="1076"/>
          <ac:spMkLst>
            <pc:docMk/>
            <pc:sldMk cId="1097409057" sldId="768"/>
            <ac:spMk id="19" creationId="{9E1B4FAE-CD42-236A-609C-F992085CD9E4}"/>
          </ac:spMkLst>
        </pc:spChg>
        <pc:spChg chg="mod">
          <ac:chgData name="Fanny BEGIN" userId="36c2b9b0e5afe8a8" providerId="LiveId" clId="{09BD8561-0FAE-412B-AC74-2E5127BD600C}" dt="2023-07-26T14:05:10.916" v="4116" actId="1076"/>
          <ac:spMkLst>
            <pc:docMk/>
            <pc:sldMk cId="1097409057" sldId="768"/>
            <ac:spMk id="31" creationId="{D91B8BE0-8FEF-8619-CCF3-906A052930C6}"/>
          </ac:spMkLst>
        </pc:spChg>
        <pc:spChg chg="del">
          <ac:chgData name="Fanny BEGIN" userId="36c2b9b0e5afe8a8" providerId="LiveId" clId="{09BD8561-0FAE-412B-AC74-2E5127BD600C}" dt="2023-07-26T13:54:07.488" v="3471" actId="478"/>
          <ac:spMkLst>
            <pc:docMk/>
            <pc:sldMk cId="1097409057" sldId="768"/>
            <ac:spMk id="32" creationId="{62B44B9F-2F58-C782-8055-441B9F5F662C}"/>
          </ac:spMkLst>
        </pc:spChg>
        <pc:spChg chg="del">
          <ac:chgData name="Fanny BEGIN" userId="36c2b9b0e5afe8a8" providerId="LiveId" clId="{09BD8561-0FAE-412B-AC74-2E5127BD600C}" dt="2023-07-26T13:54:06.648" v="3470" actId="478"/>
          <ac:spMkLst>
            <pc:docMk/>
            <pc:sldMk cId="1097409057" sldId="768"/>
            <ac:spMk id="33" creationId="{C39879F2-F459-4A2E-961F-7F03453956C5}"/>
          </ac:spMkLst>
        </pc:spChg>
        <pc:spChg chg="mod">
          <ac:chgData name="Fanny BEGIN" userId="36c2b9b0e5afe8a8" providerId="LiveId" clId="{09BD8561-0FAE-412B-AC74-2E5127BD600C}" dt="2023-07-26T14:12:23.755" v="4239" actId="20577"/>
          <ac:spMkLst>
            <pc:docMk/>
            <pc:sldMk cId="1097409057" sldId="768"/>
            <ac:spMk id="34" creationId="{1C18E487-3938-0B41-C33E-9ED97930BF7C}"/>
          </ac:spMkLst>
        </pc:spChg>
        <pc:spChg chg="del">
          <ac:chgData name="Fanny BEGIN" userId="36c2b9b0e5afe8a8" providerId="LiveId" clId="{09BD8561-0FAE-412B-AC74-2E5127BD600C}" dt="2023-07-26T13:54:04.704" v="3468" actId="478"/>
          <ac:spMkLst>
            <pc:docMk/>
            <pc:sldMk cId="1097409057" sldId="768"/>
            <ac:spMk id="35" creationId="{6D5FFFEE-1335-9EA3-DB9F-DEE09960965B}"/>
          </ac:spMkLst>
        </pc:spChg>
        <pc:spChg chg="mod">
          <ac:chgData name="Fanny BEGIN" userId="36c2b9b0e5afe8a8" providerId="LiveId" clId="{09BD8561-0FAE-412B-AC74-2E5127BD600C}" dt="2023-07-26T14:06:02.619" v="4134" actId="1076"/>
          <ac:spMkLst>
            <pc:docMk/>
            <pc:sldMk cId="1097409057" sldId="768"/>
            <ac:spMk id="36" creationId="{CD5AD71D-CF13-FD35-0673-E7C99A570E8F}"/>
          </ac:spMkLst>
        </pc:spChg>
        <pc:spChg chg="del">
          <ac:chgData name="Fanny BEGIN" userId="36c2b9b0e5afe8a8" providerId="LiveId" clId="{09BD8561-0FAE-412B-AC74-2E5127BD600C}" dt="2023-07-26T13:54:05.873" v="3469" actId="478"/>
          <ac:spMkLst>
            <pc:docMk/>
            <pc:sldMk cId="1097409057" sldId="768"/>
            <ac:spMk id="37" creationId="{676AF09F-40AA-2302-9EBF-FB0D9534E626}"/>
          </ac:spMkLst>
        </pc:spChg>
        <pc:spChg chg="del mod">
          <ac:chgData name="Fanny BEGIN" userId="36c2b9b0e5afe8a8" providerId="LiveId" clId="{09BD8561-0FAE-412B-AC74-2E5127BD600C}" dt="2023-07-26T14:00:05.516" v="3944" actId="478"/>
          <ac:spMkLst>
            <pc:docMk/>
            <pc:sldMk cId="1097409057" sldId="768"/>
            <ac:spMk id="38" creationId="{EDD45260-11C8-E3CA-7BE3-36A46C04BF8D}"/>
          </ac:spMkLst>
        </pc:spChg>
      </pc:sldChg>
      <pc:sldChg chg="delSp modSp del mod">
        <pc:chgData name="Fanny BEGIN" userId="36c2b9b0e5afe8a8" providerId="LiveId" clId="{09BD8561-0FAE-412B-AC74-2E5127BD600C}" dt="2023-07-26T14:26:07.151" v="4334" actId="47"/>
        <pc:sldMkLst>
          <pc:docMk/>
          <pc:sldMk cId="1698318751" sldId="769"/>
        </pc:sldMkLst>
        <pc:spChg chg="mod">
          <ac:chgData name="Fanny BEGIN" userId="36c2b9b0e5afe8a8" providerId="LiveId" clId="{09BD8561-0FAE-412B-AC74-2E5127BD600C}" dt="2023-07-26T13:58:37.040" v="3849" actId="20577"/>
          <ac:spMkLst>
            <pc:docMk/>
            <pc:sldMk cId="1698318751" sldId="769"/>
            <ac:spMk id="3" creationId="{742A5449-3CD9-15F7-1600-91CFD901581E}"/>
          </ac:spMkLst>
        </pc:spChg>
        <pc:spChg chg="del">
          <ac:chgData name="Fanny BEGIN" userId="36c2b9b0e5afe8a8" providerId="LiveId" clId="{09BD8561-0FAE-412B-AC74-2E5127BD600C}" dt="2023-07-26T13:59:21.636" v="3941" actId="478"/>
          <ac:spMkLst>
            <pc:docMk/>
            <pc:sldMk cId="1698318751" sldId="769"/>
            <ac:spMk id="4" creationId="{92B9D9BD-569A-9B79-EA76-B70F3DA143B7}"/>
          </ac:spMkLst>
        </pc:spChg>
        <pc:spChg chg="mod">
          <ac:chgData name="Fanny BEGIN" userId="36c2b9b0e5afe8a8" providerId="LiveId" clId="{09BD8561-0FAE-412B-AC74-2E5127BD600C}" dt="2023-07-26T13:59:15.638" v="3940" actId="20577"/>
          <ac:spMkLst>
            <pc:docMk/>
            <pc:sldMk cId="1698318751" sldId="769"/>
            <ac:spMk id="5" creationId="{DD15849C-454D-C7EA-DE81-2C12380E3F44}"/>
          </ac:spMkLst>
        </pc:spChg>
        <pc:spChg chg="del">
          <ac:chgData name="Fanny BEGIN" userId="36c2b9b0e5afe8a8" providerId="LiveId" clId="{09BD8561-0FAE-412B-AC74-2E5127BD600C}" dt="2023-07-26T13:59:22.705" v="3942" actId="478"/>
          <ac:spMkLst>
            <pc:docMk/>
            <pc:sldMk cId="1698318751" sldId="769"/>
            <ac:spMk id="6" creationId="{835DCE0D-E542-A64C-BBA7-B52860FB27C3}"/>
          </ac:spMkLst>
        </pc:spChg>
        <pc:spChg chg="mod">
          <ac:chgData name="Fanny BEGIN" userId="36c2b9b0e5afe8a8" providerId="LiveId" clId="{09BD8561-0FAE-412B-AC74-2E5127BD600C}" dt="2023-07-26T13:58:19.851" v="3812" actId="5793"/>
          <ac:spMkLst>
            <pc:docMk/>
            <pc:sldMk cId="1698318751" sldId="769"/>
            <ac:spMk id="12" creationId="{E1859BBF-FACB-2ECF-F783-6883D15158E8}"/>
          </ac:spMkLst>
        </pc:spChg>
      </pc:sldChg>
      <pc:sldChg chg="addSp delSp modSp mod delAnim modAnim">
        <pc:chgData name="Fanny BEGIN" userId="36c2b9b0e5afe8a8" providerId="LiveId" clId="{09BD8561-0FAE-412B-AC74-2E5127BD600C}" dt="2023-07-26T15:26:21.687" v="5834" actId="20577"/>
        <pc:sldMkLst>
          <pc:docMk/>
          <pc:sldMk cId="4192214935" sldId="770"/>
        </pc:sldMkLst>
        <pc:spChg chg="mod">
          <ac:chgData name="Fanny BEGIN" userId="36c2b9b0e5afe8a8" providerId="LiveId" clId="{09BD8561-0FAE-412B-AC74-2E5127BD600C}" dt="2023-07-19T11:34:40.325" v="72" actId="14100"/>
          <ac:spMkLst>
            <pc:docMk/>
            <pc:sldMk cId="4192214935" sldId="770"/>
            <ac:spMk id="3" creationId="{C35CE59C-419D-5802-7514-0BF9F4596104}"/>
          </ac:spMkLst>
        </pc:spChg>
        <pc:spChg chg="del">
          <ac:chgData name="Fanny BEGIN" userId="36c2b9b0e5afe8a8" providerId="LiveId" clId="{09BD8561-0FAE-412B-AC74-2E5127BD600C}" dt="2023-07-19T11:38:03.720" v="82" actId="478"/>
          <ac:spMkLst>
            <pc:docMk/>
            <pc:sldMk cId="4192214935" sldId="770"/>
            <ac:spMk id="4" creationId="{3C59CD59-B0E5-1AC2-CF16-8FF30FD2AAC3}"/>
          </ac:spMkLst>
        </pc:spChg>
        <pc:spChg chg="mod">
          <ac:chgData name="Fanny BEGIN" userId="36c2b9b0e5afe8a8" providerId="LiveId" clId="{09BD8561-0FAE-412B-AC74-2E5127BD600C}" dt="2023-07-19T11:38:32.430" v="126" actId="20577"/>
          <ac:spMkLst>
            <pc:docMk/>
            <pc:sldMk cId="4192214935" sldId="770"/>
            <ac:spMk id="5" creationId="{A6061EDB-F772-1D8D-5294-1655714BA6FA}"/>
          </ac:spMkLst>
        </pc:spChg>
        <pc:spChg chg="mod">
          <ac:chgData name="Fanny BEGIN" userId="36c2b9b0e5afe8a8" providerId="LiveId" clId="{09BD8561-0FAE-412B-AC74-2E5127BD600C}" dt="2023-07-19T11:39:30.620" v="175" actId="1076"/>
          <ac:spMkLst>
            <pc:docMk/>
            <pc:sldMk cId="4192214935" sldId="770"/>
            <ac:spMk id="6" creationId="{632E00C2-12BF-B689-9769-1088B501CC0A}"/>
          </ac:spMkLst>
        </pc:spChg>
        <pc:spChg chg="add mod">
          <ac:chgData name="Fanny BEGIN" userId="36c2b9b0e5afe8a8" providerId="LiveId" clId="{09BD8561-0FAE-412B-AC74-2E5127BD600C}" dt="2023-07-19T11:40:02.853" v="230" actId="1076"/>
          <ac:spMkLst>
            <pc:docMk/>
            <pc:sldMk cId="4192214935" sldId="770"/>
            <ac:spMk id="9" creationId="{D89A265C-E391-BDB9-E7A5-7676B7AAE889}"/>
          </ac:spMkLst>
        </pc:spChg>
        <pc:spChg chg="add mod">
          <ac:chgData name="Fanny BEGIN" userId="36c2b9b0e5afe8a8" providerId="LiveId" clId="{09BD8561-0FAE-412B-AC74-2E5127BD600C}" dt="2023-07-26T15:26:21.687" v="5834" actId="20577"/>
          <ac:spMkLst>
            <pc:docMk/>
            <pc:sldMk cId="4192214935" sldId="770"/>
            <ac:spMk id="11" creationId="{CDA60312-0273-CB63-3E38-FEA904B3CDBF}"/>
          </ac:spMkLst>
        </pc:spChg>
        <pc:spChg chg="add mod">
          <ac:chgData name="Fanny BEGIN" userId="36c2b9b0e5afe8a8" providerId="LiveId" clId="{09BD8561-0FAE-412B-AC74-2E5127BD600C}" dt="2023-07-19T11:41:07.523" v="340" actId="20577"/>
          <ac:spMkLst>
            <pc:docMk/>
            <pc:sldMk cId="4192214935" sldId="770"/>
            <ac:spMk id="13" creationId="{16831591-46B6-852C-7DDD-8240A188B17F}"/>
          </ac:spMkLst>
        </pc:spChg>
        <pc:spChg chg="add mod">
          <ac:chgData name="Fanny BEGIN" userId="36c2b9b0e5afe8a8" providerId="LiveId" clId="{09BD8561-0FAE-412B-AC74-2E5127BD600C}" dt="2023-07-19T11:41:16.003" v="342" actId="1076"/>
          <ac:spMkLst>
            <pc:docMk/>
            <pc:sldMk cId="4192214935" sldId="770"/>
            <ac:spMk id="15" creationId="{31D711F9-F53E-4EF9-07D4-E29DE90B575A}"/>
          </ac:spMkLst>
        </pc:spChg>
        <pc:spChg chg="add mod">
          <ac:chgData name="Fanny BEGIN" userId="36c2b9b0e5afe8a8" providerId="LiveId" clId="{09BD8561-0FAE-412B-AC74-2E5127BD600C}" dt="2023-07-19T11:41:16.003" v="342" actId="1076"/>
          <ac:spMkLst>
            <pc:docMk/>
            <pc:sldMk cId="4192214935" sldId="770"/>
            <ac:spMk id="17" creationId="{C2347DA3-8EA3-04F4-EC75-4560692E5F2A}"/>
          </ac:spMkLst>
        </pc:spChg>
        <pc:spChg chg="add mod">
          <ac:chgData name="Fanny BEGIN" userId="36c2b9b0e5afe8a8" providerId="LiveId" clId="{09BD8561-0FAE-412B-AC74-2E5127BD600C}" dt="2023-07-19T11:41:44.350" v="392" actId="1076"/>
          <ac:spMkLst>
            <pc:docMk/>
            <pc:sldMk cId="4192214935" sldId="770"/>
            <ac:spMk id="18" creationId="{E48DF610-7B57-BB4A-7F83-03EF7CE8BDAC}"/>
          </ac:spMkLst>
        </pc:spChg>
        <pc:spChg chg="del">
          <ac:chgData name="Fanny BEGIN" userId="36c2b9b0e5afe8a8" providerId="LiveId" clId="{09BD8561-0FAE-412B-AC74-2E5127BD600C}" dt="2023-07-19T11:38:02.677" v="81" actId="478"/>
          <ac:spMkLst>
            <pc:docMk/>
            <pc:sldMk cId="4192214935" sldId="770"/>
            <ac:spMk id="32" creationId="{62B44B9F-2F58-C782-8055-441B9F5F662C}"/>
          </ac:spMkLst>
        </pc:spChg>
        <pc:picChg chg="del">
          <ac:chgData name="Fanny BEGIN" userId="36c2b9b0e5afe8a8" providerId="LiveId" clId="{09BD8561-0FAE-412B-AC74-2E5127BD600C}" dt="2023-07-19T11:34:42.881" v="75" actId="478"/>
          <ac:picMkLst>
            <pc:docMk/>
            <pc:sldMk cId="4192214935" sldId="770"/>
            <ac:picMk id="10" creationId="{0B021568-9B66-D79C-1701-B9CDB5576ABB}"/>
          </ac:picMkLst>
        </pc:picChg>
        <pc:picChg chg="del">
          <ac:chgData name="Fanny BEGIN" userId="36c2b9b0e5afe8a8" providerId="LiveId" clId="{09BD8561-0FAE-412B-AC74-2E5127BD600C}" dt="2023-07-19T11:34:43.687" v="78" actId="478"/>
          <ac:picMkLst>
            <pc:docMk/>
            <pc:sldMk cId="4192214935" sldId="770"/>
            <ac:picMk id="12" creationId="{CF48842D-6B50-BCB3-F81C-710871B94B6B}"/>
          </ac:picMkLst>
        </pc:picChg>
        <pc:picChg chg="del">
          <ac:chgData name="Fanny BEGIN" userId="36c2b9b0e5afe8a8" providerId="LiveId" clId="{09BD8561-0FAE-412B-AC74-2E5127BD600C}" dt="2023-07-19T11:34:42.487" v="74" actId="478"/>
          <ac:picMkLst>
            <pc:docMk/>
            <pc:sldMk cId="4192214935" sldId="770"/>
            <ac:picMk id="14" creationId="{E84CEF9C-9B0E-D6E8-FEF0-0C2DDD2C46F6}"/>
          </ac:picMkLst>
        </pc:picChg>
        <pc:picChg chg="del mod">
          <ac:chgData name="Fanny BEGIN" userId="36c2b9b0e5afe8a8" providerId="LiveId" clId="{09BD8561-0FAE-412B-AC74-2E5127BD600C}" dt="2023-07-19T11:34:43.324" v="77" actId="478"/>
          <ac:picMkLst>
            <pc:docMk/>
            <pc:sldMk cId="4192214935" sldId="770"/>
            <ac:picMk id="16" creationId="{EB6A23C3-757B-F691-322A-90C15AA420C6}"/>
          </ac:picMkLst>
        </pc:picChg>
        <pc:picChg chg="del">
          <ac:chgData name="Fanny BEGIN" userId="36c2b9b0e5afe8a8" providerId="LiveId" clId="{09BD8561-0FAE-412B-AC74-2E5127BD600C}" dt="2023-07-19T11:34:41.950" v="73" actId="478"/>
          <ac:picMkLst>
            <pc:docMk/>
            <pc:sldMk cId="4192214935" sldId="770"/>
            <ac:picMk id="19" creationId="{570BC87B-B9C7-E59F-6711-59208F285D69}"/>
          </ac:picMkLst>
        </pc:picChg>
      </pc:sldChg>
      <pc:sldChg chg="del">
        <pc:chgData name="Fanny BEGIN" userId="36c2b9b0e5afe8a8" providerId="LiveId" clId="{09BD8561-0FAE-412B-AC74-2E5127BD600C}" dt="2023-07-19T11:34:52.958" v="79" actId="47"/>
        <pc:sldMkLst>
          <pc:docMk/>
          <pc:sldMk cId="1596414867" sldId="771"/>
        </pc:sldMkLst>
      </pc:sldChg>
      <pc:sldChg chg="addSp delSp modSp add del mod">
        <pc:chgData name="Fanny BEGIN" userId="36c2b9b0e5afe8a8" providerId="LiveId" clId="{09BD8561-0FAE-412B-AC74-2E5127BD600C}" dt="2023-07-27T05:30:25.662" v="5855"/>
        <pc:sldMkLst>
          <pc:docMk/>
          <pc:sldMk cId="629632580" sldId="772"/>
        </pc:sldMkLst>
        <pc:spChg chg="del mod">
          <ac:chgData name="Fanny BEGIN" userId="36c2b9b0e5afe8a8" providerId="LiveId" clId="{09BD8561-0FAE-412B-AC74-2E5127BD600C}" dt="2023-07-27T05:30:24.462" v="5854" actId="478"/>
          <ac:spMkLst>
            <pc:docMk/>
            <pc:sldMk cId="629632580" sldId="772"/>
            <ac:spMk id="3" creationId="{C35CE59C-419D-5802-7514-0BF9F4596104}"/>
          </ac:spMkLst>
        </pc:spChg>
        <pc:spChg chg="del">
          <ac:chgData name="Fanny BEGIN" userId="36c2b9b0e5afe8a8" providerId="LiveId" clId="{09BD8561-0FAE-412B-AC74-2E5127BD600C}" dt="2023-07-27T05:30:21.715" v="5852" actId="478"/>
          <ac:spMkLst>
            <pc:docMk/>
            <pc:sldMk cId="629632580" sldId="772"/>
            <ac:spMk id="4" creationId="{8E9B938E-1A25-019E-4D62-D5D74C54207B}"/>
          </ac:spMkLst>
        </pc:spChg>
        <pc:spChg chg="add del mod">
          <ac:chgData name="Fanny BEGIN" userId="36c2b9b0e5afe8a8" providerId="LiveId" clId="{09BD8561-0FAE-412B-AC74-2E5127BD600C}" dt="2023-07-27T05:30:23.358" v="5853" actId="478"/>
          <ac:spMkLst>
            <pc:docMk/>
            <pc:sldMk cId="629632580" sldId="772"/>
            <ac:spMk id="9" creationId="{D22B4EB8-A889-F2E3-DBC1-4209473C066C}"/>
          </ac:spMkLst>
        </pc:spChg>
        <pc:spChg chg="del">
          <ac:chgData name="Fanny BEGIN" userId="36c2b9b0e5afe8a8" providerId="LiveId" clId="{09BD8561-0FAE-412B-AC74-2E5127BD600C}" dt="2023-07-27T05:30:21.715" v="5852" actId="478"/>
          <ac:spMkLst>
            <pc:docMk/>
            <pc:sldMk cId="629632580" sldId="772"/>
            <ac:spMk id="31" creationId="{D91B8BE0-8FEF-8619-CCF3-906A052930C6}"/>
          </ac:spMkLst>
        </pc:spChg>
        <pc:spChg chg="del">
          <ac:chgData name="Fanny BEGIN" userId="36c2b9b0e5afe8a8" providerId="LiveId" clId="{09BD8561-0FAE-412B-AC74-2E5127BD600C}" dt="2023-07-27T05:30:21.715" v="5852" actId="478"/>
          <ac:spMkLst>
            <pc:docMk/>
            <pc:sldMk cId="629632580" sldId="772"/>
            <ac:spMk id="34" creationId="{1C18E487-3938-0B41-C33E-9ED97930BF7C}"/>
          </ac:spMkLst>
        </pc:spChg>
        <pc:spChg chg="del mod">
          <ac:chgData name="Fanny BEGIN" userId="36c2b9b0e5afe8a8" providerId="LiveId" clId="{09BD8561-0FAE-412B-AC74-2E5127BD600C}" dt="2023-07-27T05:30:21.715" v="5852" actId="478"/>
          <ac:spMkLst>
            <pc:docMk/>
            <pc:sldMk cId="629632580" sldId="772"/>
            <ac:spMk id="35" creationId="{3709E4EB-181B-C7AA-CB1E-5927EA785077}"/>
          </ac:spMkLst>
        </pc:spChg>
        <pc:spChg chg="del">
          <ac:chgData name="Fanny BEGIN" userId="36c2b9b0e5afe8a8" providerId="LiveId" clId="{09BD8561-0FAE-412B-AC74-2E5127BD600C}" dt="2023-07-27T05:30:21.715" v="5852" actId="478"/>
          <ac:spMkLst>
            <pc:docMk/>
            <pc:sldMk cId="629632580" sldId="772"/>
            <ac:spMk id="36" creationId="{CD5AD71D-CF13-FD35-0673-E7C99A570E8F}"/>
          </ac:spMkLst>
        </pc:spChg>
        <pc:spChg chg="del mod">
          <ac:chgData name="Fanny BEGIN" userId="36c2b9b0e5afe8a8" providerId="LiveId" clId="{09BD8561-0FAE-412B-AC74-2E5127BD600C}" dt="2023-07-27T05:30:21.715" v="5852" actId="478"/>
          <ac:spMkLst>
            <pc:docMk/>
            <pc:sldMk cId="629632580" sldId="772"/>
            <ac:spMk id="38" creationId="{223CFB38-6F67-3F6A-7B8B-4686FA326D61}"/>
          </ac:spMkLst>
        </pc:spChg>
        <pc:spChg chg="del mod">
          <ac:chgData name="Fanny BEGIN" userId="36c2b9b0e5afe8a8" providerId="LiveId" clId="{09BD8561-0FAE-412B-AC74-2E5127BD600C}" dt="2023-07-27T05:30:21.715" v="5852" actId="478"/>
          <ac:spMkLst>
            <pc:docMk/>
            <pc:sldMk cId="629632580" sldId="772"/>
            <ac:spMk id="47" creationId="{BB60C785-2BB2-3ABE-C465-5D08E6DCEB48}"/>
          </ac:spMkLst>
        </pc:spChg>
        <pc:spChg chg="del">
          <ac:chgData name="Fanny BEGIN" userId="36c2b9b0e5afe8a8" providerId="LiveId" clId="{09BD8561-0FAE-412B-AC74-2E5127BD600C}" dt="2023-07-26T14:49:56.483" v="5625" actId="478"/>
          <ac:spMkLst>
            <pc:docMk/>
            <pc:sldMk cId="629632580" sldId="772"/>
            <ac:spMk id="48" creationId="{0410E278-1E1A-E8FE-8EE3-5D747A2BD12E}"/>
          </ac:spMkLst>
        </pc:spChg>
        <pc:picChg chg="add mod">
          <ac:chgData name="Fanny BEGIN" userId="36c2b9b0e5afe8a8" providerId="LiveId" clId="{09BD8561-0FAE-412B-AC74-2E5127BD600C}" dt="2023-07-27T05:30:25.662" v="5855"/>
          <ac:picMkLst>
            <pc:docMk/>
            <pc:sldMk cId="629632580" sldId="772"/>
            <ac:picMk id="5" creationId="{002966F9-4F43-18EC-4AD5-91F2A3267AA2}"/>
          </ac:picMkLst>
        </pc:picChg>
        <pc:picChg chg="add del mod">
          <ac:chgData name="Fanny BEGIN" userId="36c2b9b0e5afe8a8" providerId="LiveId" clId="{09BD8561-0FAE-412B-AC74-2E5127BD600C}" dt="2023-07-27T05:30:19.732" v="5851" actId="478"/>
          <ac:picMkLst>
            <pc:docMk/>
            <pc:sldMk cId="629632580" sldId="772"/>
            <ac:picMk id="6" creationId="{7870FD2E-1352-8400-2989-8A59751C7D95}"/>
          </ac:picMkLst>
        </pc:picChg>
        <pc:picChg chg="del">
          <ac:chgData name="Fanny BEGIN" userId="36c2b9b0e5afe8a8" providerId="LiveId" clId="{09BD8561-0FAE-412B-AC74-2E5127BD600C}" dt="2023-07-26T14:48:13.099" v="5462" actId="478"/>
          <ac:picMkLst>
            <pc:docMk/>
            <pc:sldMk cId="629632580" sldId="772"/>
            <ac:picMk id="10" creationId="{FDEDCFFA-EBBD-B505-882B-36711CCBBC2C}"/>
          </ac:picMkLst>
        </pc:picChg>
      </pc:sldChg>
      <pc:sldChg chg="delSp modSp add mod delAnim modAnim">
        <pc:chgData name="Fanny BEGIN" userId="36c2b9b0e5afe8a8" providerId="LiveId" clId="{09BD8561-0FAE-412B-AC74-2E5127BD600C}" dt="2023-07-26T17:46:39.442" v="5846" actId="207"/>
        <pc:sldMkLst>
          <pc:docMk/>
          <pc:sldMk cId="3176949936" sldId="773"/>
        </pc:sldMkLst>
        <pc:spChg chg="mod">
          <ac:chgData name="Fanny BEGIN" userId="36c2b9b0e5afe8a8" providerId="LiveId" clId="{09BD8561-0FAE-412B-AC74-2E5127BD600C}" dt="2023-07-26T10:34:51.869" v="1195" actId="20577"/>
          <ac:spMkLst>
            <pc:docMk/>
            <pc:sldMk cId="3176949936" sldId="773"/>
            <ac:spMk id="5" creationId="{493489CC-25ED-01A9-2DBA-ACBCF537195B}"/>
          </ac:spMkLst>
        </pc:spChg>
        <pc:spChg chg="mod">
          <ac:chgData name="Fanny BEGIN" userId="36c2b9b0e5afe8a8" providerId="LiveId" clId="{09BD8561-0FAE-412B-AC74-2E5127BD600C}" dt="2023-07-26T17:46:39.442" v="5846" actId="207"/>
          <ac:spMkLst>
            <pc:docMk/>
            <pc:sldMk cId="3176949936" sldId="773"/>
            <ac:spMk id="6" creationId="{39DBABBF-D9B3-09DC-8834-CB0673F5EB67}"/>
          </ac:spMkLst>
        </pc:spChg>
        <pc:spChg chg="mod">
          <ac:chgData name="Fanny BEGIN" userId="36c2b9b0e5afe8a8" providerId="LiveId" clId="{09BD8561-0FAE-412B-AC74-2E5127BD600C}" dt="2023-07-26T10:41:42.759" v="1335" actId="20577"/>
          <ac:spMkLst>
            <pc:docMk/>
            <pc:sldMk cId="3176949936" sldId="773"/>
            <ac:spMk id="9" creationId="{842D0344-5641-0BC0-5FD8-E4374B103A3E}"/>
          </ac:spMkLst>
        </pc:spChg>
        <pc:spChg chg="del">
          <ac:chgData name="Fanny BEGIN" userId="36c2b9b0e5afe8a8" providerId="LiveId" clId="{09BD8561-0FAE-412B-AC74-2E5127BD600C}" dt="2023-07-26T10:40:21.488" v="1314" actId="478"/>
          <ac:spMkLst>
            <pc:docMk/>
            <pc:sldMk cId="3176949936" sldId="773"/>
            <ac:spMk id="10" creationId="{92CC855F-B73C-173F-D49D-B6C6A1CA82C8}"/>
          </ac:spMkLst>
        </pc:spChg>
        <pc:spChg chg="mod">
          <ac:chgData name="Fanny BEGIN" userId="36c2b9b0e5afe8a8" providerId="LiveId" clId="{09BD8561-0FAE-412B-AC74-2E5127BD600C}" dt="2023-07-26T10:40:44.491" v="1317" actId="207"/>
          <ac:spMkLst>
            <pc:docMk/>
            <pc:sldMk cId="3176949936" sldId="773"/>
            <ac:spMk id="17" creationId="{85DFAA65-B06B-5C8A-2FD2-825CDD6600A0}"/>
          </ac:spMkLst>
        </pc:spChg>
      </pc:sldChg>
      <pc:sldChg chg="addSp delSp modSp add mod addAnim delAnim modAnim">
        <pc:chgData name="Fanny BEGIN" userId="36c2b9b0e5afe8a8" providerId="LiveId" clId="{09BD8561-0FAE-412B-AC74-2E5127BD600C}" dt="2023-07-26T17:45:51.112" v="5840" actId="478"/>
        <pc:sldMkLst>
          <pc:docMk/>
          <pc:sldMk cId="3011714942" sldId="774"/>
        </pc:sldMkLst>
        <pc:spChg chg="mod">
          <ac:chgData name="Fanny BEGIN" userId="36c2b9b0e5afe8a8" providerId="LiveId" clId="{09BD8561-0FAE-412B-AC74-2E5127BD600C}" dt="2023-07-26T10:45:36.647" v="1356" actId="13926"/>
          <ac:spMkLst>
            <pc:docMk/>
            <pc:sldMk cId="3011714942" sldId="774"/>
            <ac:spMk id="3" creationId="{6B134FC3-171B-B363-2ACB-D1169F938ED9}"/>
          </ac:spMkLst>
        </pc:spChg>
        <pc:spChg chg="add del mod">
          <ac:chgData name="Fanny BEGIN" userId="36c2b9b0e5afe8a8" providerId="LiveId" clId="{09BD8561-0FAE-412B-AC74-2E5127BD600C}" dt="2023-07-26T17:45:51.112" v="5840" actId="478"/>
          <ac:spMkLst>
            <pc:docMk/>
            <pc:sldMk cId="3011714942" sldId="774"/>
            <ac:spMk id="4" creationId="{BF3986E6-8DCF-5E03-75CB-665B4FBAED63}"/>
          </ac:spMkLst>
        </pc:spChg>
        <pc:spChg chg="add del mod">
          <ac:chgData name="Fanny BEGIN" userId="36c2b9b0e5afe8a8" providerId="LiveId" clId="{09BD8561-0FAE-412B-AC74-2E5127BD600C}" dt="2023-07-26T10:53:18.593" v="1407" actId="21"/>
          <ac:spMkLst>
            <pc:docMk/>
            <pc:sldMk cId="3011714942" sldId="774"/>
            <ac:spMk id="5" creationId="{A546B739-C1CB-C735-B21E-5F4087D09760}"/>
          </ac:spMkLst>
        </pc:spChg>
        <pc:spChg chg="mod">
          <ac:chgData name="Fanny BEGIN" userId="36c2b9b0e5afe8a8" providerId="LiveId" clId="{09BD8561-0FAE-412B-AC74-2E5127BD600C}" dt="2023-07-26T17:45:43.987" v="5839" actId="207"/>
          <ac:spMkLst>
            <pc:docMk/>
            <pc:sldMk cId="3011714942" sldId="774"/>
            <ac:spMk id="6" creationId="{B647967B-E7A9-1801-E2B5-D9E3A355C06F}"/>
          </ac:spMkLst>
        </pc:spChg>
        <pc:spChg chg="mod">
          <ac:chgData name="Fanny BEGIN" userId="36c2b9b0e5afe8a8" providerId="LiveId" clId="{09BD8561-0FAE-412B-AC74-2E5127BD600C}" dt="2023-07-26T10:51:01.872" v="1404" actId="1076"/>
          <ac:spMkLst>
            <pc:docMk/>
            <pc:sldMk cId="3011714942" sldId="774"/>
            <ac:spMk id="9" creationId="{AE400AC1-35C8-2C7F-108A-F11B315AE4A0}"/>
          </ac:spMkLst>
        </pc:spChg>
        <pc:spChg chg="mod">
          <ac:chgData name="Fanny BEGIN" userId="36c2b9b0e5afe8a8" providerId="LiveId" clId="{09BD8561-0FAE-412B-AC74-2E5127BD600C}" dt="2023-07-26T10:51:04.050" v="1405" actId="1076"/>
          <ac:spMkLst>
            <pc:docMk/>
            <pc:sldMk cId="3011714942" sldId="774"/>
            <ac:spMk id="10" creationId="{444FA78C-4DF5-D5E5-37D7-94AA775B9109}"/>
          </ac:spMkLst>
        </pc:spChg>
      </pc:sldChg>
      <pc:sldChg chg="modSp add mod">
        <pc:chgData name="Fanny BEGIN" userId="36c2b9b0e5afe8a8" providerId="LiveId" clId="{09BD8561-0FAE-412B-AC74-2E5127BD600C}" dt="2023-07-26T14:36:12.505" v="4748" actId="1076"/>
        <pc:sldMkLst>
          <pc:docMk/>
          <pc:sldMk cId="1445705238" sldId="775"/>
        </pc:sldMkLst>
        <pc:spChg chg="mod">
          <ac:chgData name="Fanny BEGIN" userId="36c2b9b0e5afe8a8" providerId="LiveId" clId="{09BD8561-0FAE-412B-AC74-2E5127BD600C}" dt="2023-07-26T14:34:42.198" v="4598" actId="20577"/>
          <ac:spMkLst>
            <pc:docMk/>
            <pc:sldMk cId="1445705238" sldId="775"/>
            <ac:spMk id="9" creationId="{D7713EE3-6FF0-15F1-4339-2C7580C80BF4}"/>
          </ac:spMkLst>
        </pc:spChg>
        <pc:spChg chg="mod">
          <ac:chgData name="Fanny BEGIN" userId="36c2b9b0e5afe8a8" providerId="LiveId" clId="{09BD8561-0FAE-412B-AC74-2E5127BD600C}" dt="2023-07-26T14:35:09.152" v="4663" actId="20577"/>
          <ac:spMkLst>
            <pc:docMk/>
            <pc:sldMk cId="1445705238" sldId="775"/>
            <ac:spMk id="10" creationId="{C0259CCA-8CEB-EDC5-098A-34A2BA37DB5F}"/>
          </ac:spMkLst>
        </pc:spChg>
        <pc:spChg chg="mod">
          <ac:chgData name="Fanny BEGIN" userId="36c2b9b0e5afe8a8" providerId="LiveId" clId="{09BD8561-0FAE-412B-AC74-2E5127BD600C}" dt="2023-07-26T14:35:20.349" v="4687" actId="20577"/>
          <ac:spMkLst>
            <pc:docMk/>
            <pc:sldMk cId="1445705238" sldId="775"/>
            <ac:spMk id="11" creationId="{CB7E6D54-82A6-AAB1-85AB-BE566EB0F433}"/>
          </ac:spMkLst>
        </pc:spChg>
        <pc:spChg chg="mod">
          <ac:chgData name="Fanny BEGIN" userId="36c2b9b0e5afe8a8" providerId="LiveId" clId="{09BD8561-0FAE-412B-AC74-2E5127BD600C}" dt="2023-07-26T14:35:35.244" v="4735" actId="20577"/>
          <ac:spMkLst>
            <pc:docMk/>
            <pc:sldMk cId="1445705238" sldId="775"/>
            <ac:spMk id="12" creationId="{B4DAF4A6-CF00-EC67-D3E4-6364B86DBF53}"/>
          </ac:spMkLst>
        </pc:spChg>
        <pc:spChg chg="mod">
          <ac:chgData name="Fanny BEGIN" userId="36c2b9b0e5afe8a8" providerId="LiveId" clId="{09BD8561-0FAE-412B-AC74-2E5127BD600C}" dt="2023-07-26T14:34:08.283" v="4522" actId="20577"/>
          <ac:spMkLst>
            <pc:docMk/>
            <pc:sldMk cId="1445705238" sldId="775"/>
            <ac:spMk id="14" creationId="{FFB4A8E0-852E-385E-B593-77FBB786AE6C}"/>
          </ac:spMkLst>
        </pc:spChg>
        <pc:spChg chg="mod">
          <ac:chgData name="Fanny BEGIN" userId="36c2b9b0e5afe8a8" providerId="LiveId" clId="{09BD8561-0FAE-412B-AC74-2E5127BD600C}" dt="2023-07-26T14:35:42.607" v="4737" actId="14100"/>
          <ac:spMkLst>
            <pc:docMk/>
            <pc:sldMk cId="1445705238" sldId="775"/>
            <ac:spMk id="15" creationId="{D9ECE8A1-103E-28A4-782C-4B1D61C1A6A5}"/>
          </ac:spMkLst>
        </pc:spChg>
        <pc:spChg chg="mod">
          <ac:chgData name="Fanny BEGIN" userId="36c2b9b0e5afe8a8" providerId="LiveId" clId="{09BD8561-0FAE-412B-AC74-2E5127BD600C}" dt="2023-07-26T14:35:52.512" v="4741" actId="14100"/>
          <ac:spMkLst>
            <pc:docMk/>
            <pc:sldMk cId="1445705238" sldId="775"/>
            <ac:spMk id="16" creationId="{2090E066-C59B-BD24-7766-0B0F0E89FA97}"/>
          </ac:spMkLst>
        </pc:spChg>
        <pc:spChg chg="mod">
          <ac:chgData name="Fanny BEGIN" userId="36c2b9b0e5afe8a8" providerId="LiveId" clId="{09BD8561-0FAE-412B-AC74-2E5127BD600C}" dt="2023-07-26T14:36:01.122" v="4743" actId="14100"/>
          <ac:spMkLst>
            <pc:docMk/>
            <pc:sldMk cId="1445705238" sldId="775"/>
            <ac:spMk id="18" creationId="{C3357497-649D-D18B-3920-3C6A31DE4A82}"/>
          </ac:spMkLst>
        </pc:spChg>
        <pc:spChg chg="mod">
          <ac:chgData name="Fanny BEGIN" userId="36c2b9b0e5afe8a8" providerId="LiveId" clId="{09BD8561-0FAE-412B-AC74-2E5127BD600C}" dt="2023-07-26T14:36:09.776" v="4747" actId="14100"/>
          <ac:spMkLst>
            <pc:docMk/>
            <pc:sldMk cId="1445705238" sldId="775"/>
            <ac:spMk id="19" creationId="{1403CD34-0839-D189-77D1-24C069746269}"/>
          </ac:spMkLst>
        </pc:spChg>
        <pc:cxnChg chg="mod">
          <ac:chgData name="Fanny BEGIN" userId="36c2b9b0e5afe8a8" providerId="LiveId" clId="{09BD8561-0FAE-412B-AC74-2E5127BD600C}" dt="2023-07-26T14:35:47.397" v="4739" actId="14100"/>
          <ac:cxnSpMkLst>
            <pc:docMk/>
            <pc:sldMk cId="1445705238" sldId="775"/>
            <ac:cxnSpMk id="21" creationId="{7EBE8AF8-D135-3469-F777-B20E5F3CF742}"/>
          </ac:cxnSpMkLst>
        </pc:cxnChg>
        <pc:cxnChg chg="mod">
          <ac:chgData name="Fanny BEGIN" userId="36c2b9b0e5afe8a8" providerId="LiveId" clId="{09BD8561-0FAE-412B-AC74-2E5127BD600C}" dt="2023-07-26T14:35:55.002" v="4742" actId="1076"/>
          <ac:cxnSpMkLst>
            <pc:docMk/>
            <pc:sldMk cId="1445705238" sldId="775"/>
            <ac:cxnSpMk id="23" creationId="{5D5C979A-9AAD-B033-FFB2-153F35AA965B}"/>
          </ac:cxnSpMkLst>
        </pc:cxnChg>
        <pc:cxnChg chg="mod">
          <ac:chgData name="Fanny BEGIN" userId="36c2b9b0e5afe8a8" providerId="LiveId" clId="{09BD8561-0FAE-412B-AC74-2E5127BD600C}" dt="2023-07-26T14:36:05.227" v="4745" actId="14100"/>
          <ac:cxnSpMkLst>
            <pc:docMk/>
            <pc:sldMk cId="1445705238" sldId="775"/>
            <ac:cxnSpMk id="25" creationId="{5111AF4B-F548-7A82-2232-56F7D4FBB377}"/>
          </ac:cxnSpMkLst>
        </pc:cxnChg>
        <pc:cxnChg chg="mod">
          <ac:chgData name="Fanny BEGIN" userId="36c2b9b0e5afe8a8" providerId="LiveId" clId="{09BD8561-0FAE-412B-AC74-2E5127BD600C}" dt="2023-07-26T14:36:12.505" v="4748" actId="1076"/>
          <ac:cxnSpMkLst>
            <pc:docMk/>
            <pc:sldMk cId="1445705238" sldId="775"/>
            <ac:cxnSpMk id="27" creationId="{13508A02-38C4-DAE7-0AA8-000D337421BE}"/>
          </ac:cxnSpMkLst>
        </pc:cxnChg>
      </pc:sldChg>
      <pc:sldChg chg="addSp delSp modSp add mod delAnim modAnim">
        <pc:chgData name="Fanny BEGIN" userId="36c2b9b0e5afe8a8" providerId="LiveId" clId="{09BD8561-0FAE-412B-AC74-2E5127BD600C}" dt="2023-07-26T14:33:09.431" v="4427"/>
        <pc:sldMkLst>
          <pc:docMk/>
          <pc:sldMk cId="1229690558" sldId="776"/>
        </pc:sldMkLst>
        <pc:spChg chg="mod">
          <ac:chgData name="Fanny BEGIN" userId="36c2b9b0e5afe8a8" providerId="LiveId" clId="{09BD8561-0FAE-412B-AC74-2E5127BD600C}" dt="2023-07-26T14:27:28.992" v="4348" actId="1076"/>
          <ac:spMkLst>
            <pc:docMk/>
            <pc:sldMk cId="1229690558" sldId="776"/>
            <ac:spMk id="6" creationId="{F1200196-678D-23CA-238C-FC1061746ED4}"/>
          </ac:spMkLst>
        </pc:spChg>
        <pc:spChg chg="mod">
          <ac:chgData name="Fanny BEGIN" userId="36c2b9b0e5afe8a8" providerId="LiveId" clId="{09BD8561-0FAE-412B-AC74-2E5127BD600C}" dt="2023-07-26T14:32:39.539" v="4420" actId="1076"/>
          <ac:spMkLst>
            <pc:docMk/>
            <pc:sldMk cId="1229690558" sldId="776"/>
            <ac:spMk id="10" creationId="{3B059829-9DFC-E88A-FBF9-BEA29ECC751E}"/>
          </ac:spMkLst>
        </pc:spChg>
        <pc:spChg chg="mod">
          <ac:chgData name="Fanny BEGIN" userId="36c2b9b0e5afe8a8" providerId="LiveId" clId="{09BD8561-0FAE-412B-AC74-2E5127BD600C}" dt="2023-07-26T14:32:51.398" v="4423" actId="14100"/>
          <ac:spMkLst>
            <pc:docMk/>
            <pc:sldMk cId="1229690558" sldId="776"/>
            <ac:spMk id="12" creationId="{973EF076-5135-C359-3539-E2BF5D82FFC2}"/>
          </ac:spMkLst>
        </pc:spChg>
        <pc:spChg chg="mod">
          <ac:chgData name="Fanny BEGIN" userId="36c2b9b0e5afe8a8" providerId="LiveId" clId="{09BD8561-0FAE-412B-AC74-2E5127BD600C}" dt="2023-07-26T14:32:25.251" v="4415" actId="1076"/>
          <ac:spMkLst>
            <pc:docMk/>
            <pc:sldMk cId="1229690558" sldId="776"/>
            <ac:spMk id="31" creationId="{75C8C6D4-E3AB-1A55-4783-CC6CB1E5CC66}"/>
          </ac:spMkLst>
        </pc:spChg>
        <pc:picChg chg="del">
          <ac:chgData name="Fanny BEGIN" userId="36c2b9b0e5afe8a8" providerId="LiveId" clId="{09BD8561-0FAE-412B-AC74-2E5127BD600C}" dt="2023-07-26T14:27:02.414" v="4342" actId="478"/>
          <ac:picMkLst>
            <pc:docMk/>
            <pc:sldMk cId="1229690558" sldId="776"/>
            <ac:picMk id="4" creationId="{3FE543DB-2C5D-2D67-6946-89AECFE90EDA}"/>
          </ac:picMkLst>
        </pc:picChg>
        <pc:picChg chg="add mod ord">
          <ac:chgData name="Fanny BEGIN" userId="36c2b9b0e5afe8a8" providerId="LiveId" clId="{09BD8561-0FAE-412B-AC74-2E5127BD600C}" dt="2023-07-26T14:32:59.594" v="4426" actId="1076"/>
          <ac:picMkLst>
            <pc:docMk/>
            <pc:sldMk cId="1229690558" sldId="776"/>
            <ac:picMk id="5" creationId="{CADEE569-BA74-3559-3461-C733C30CCB8B}"/>
          </ac:picMkLst>
        </pc:picChg>
      </pc:sldChg>
      <pc:sldChg chg="addSp delSp modSp add mod delAnim modAnim">
        <pc:chgData name="Fanny BEGIN" userId="36c2b9b0e5afe8a8" providerId="LiveId" clId="{09BD8561-0FAE-412B-AC74-2E5127BD600C}" dt="2023-07-26T14:33:13.195" v="4429"/>
        <pc:sldMkLst>
          <pc:docMk/>
          <pc:sldMk cId="3767073324" sldId="777"/>
        </pc:sldMkLst>
        <pc:spChg chg="mod">
          <ac:chgData name="Fanny BEGIN" userId="36c2b9b0e5afe8a8" providerId="LiveId" clId="{09BD8561-0FAE-412B-AC74-2E5127BD600C}" dt="2023-07-26T14:26:00.463" v="4333"/>
          <ac:spMkLst>
            <pc:docMk/>
            <pc:sldMk cId="3767073324" sldId="777"/>
            <ac:spMk id="3" creationId="{742A5449-3CD9-15F7-1600-91CFD901581E}"/>
          </ac:spMkLst>
        </pc:spChg>
        <pc:spChg chg="del">
          <ac:chgData name="Fanny BEGIN" userId="36c2b9b0e5afe8a8" providerId="LiveId" clId="{09BD8561-0FAE-412B-AC74-2E5127BD600C}" dt="2023-07-26T14:25:51.629" v="4332" actId="478"/>
          <ac:spMkLst>
            <pc:docMk/>
            <pc:sldMk cId="3767073324" sldId="777"/>
            <ac:spMk id="4" creationId="{92B9D9BD-569A-9B79-EA76-B70F3DA143B7}"/>
          </ac:spMkLst>
        </pc:spChg>
        <pc:spChg chg="mod">
          <ac:chgData name="Fanny BEGIN" userId="36c2b9b0e5afe8a8" providerId="LiveId" clId="{09BD8561-0FAE-412B-AC74-2E5127BD600C}" dt="2023-07-26T14:25:48.449" v="4330" actId="5793"/>
          <ac:spMkLst>
            <pc:docMk/>
            <pc:sldMk cId="3767073324" sldId="777"/>
            <ac:spMk id="5" creationId="{DD15849C-454D-C7EA-DE81-2C12380E3F44}"/>
          </ac:spMkLst>
        </pc:spChg>
        <pc:spChg chg="del">
          <ac:chgData name="Fanny BEGIN" userId="36c2b9b0e5afe8a8" providerId="LiveId" clId="{09BD8561-0FAE-412B-AC74-2E5127BD600C}" dt="2023-07-26T14:25:50.584" v="4331" actId="478"/>
          <ac:spMkLst>
            <pc:docMk/>
            <pc:sldMk cId="3767073324" sldId="777"/>
            <ac:spMk id="6" creationId="{835DCE0D-E542-A64C-BBA7-B52860FB27C3}"/>
          </ac:spMkLst>
        </pc:spChg>
        <pc:spChg chg="del">
          <ac:chgData name="Fanny BEGIN" userId="36c2b9b0e5afe8a8" providerId="LiveId" clId="{09BD8561-0FAE-412B-AC74-2E5127BD600C}" dt="2023-07-26T14:29:53.117" v="4383" actId="478"/>
          <ac:spMkLst>
            <pc:docMk/>
            <pc:sldMk cId="3767073324" sldId="777"/>
            <ac:spMk id="9" creationId="{6724740C-FF7D-153F-2F72-1EE0662B25EF}"/>
          </ac:spMkLst>
        </pc:spChg>
        <pc:spChg chg="del">
          <ac:chgData name="Fanny BEGIN" userId="36c2b9b0e5afe8a8" providerId="LiveId" clId="{09BD8561-0FAE-412B-AC74-2E5127BD600C}" dt="2023-07-26T14:29:54.132" v="4384" actId="478"/>
          <ac:spMkLst>
            <pc:docMk/>
            <pc:sldMk cId="3767073324" sldId="777"/>
            <ac:spMk id="10" creationId="{A52BAB83-BE0C-AC59-211B-1FB8A4786D3B}"/>
          </ac:spMkLst>
        </pc:spChg>
        <pc:spChg chg="mod">
          <ac:chgData name="Fanny BEGIN" userId="36c2b9b0e5afe8a8" providerId="LiveId" clId="{09BD8561-0FAE-412B-AC74-2E5127BD600C}" dt="2023-07-26T14:25:27.725" v="4311"/>
          <ac:spMkLst>
            <pc:docMk/>
            <pc:sldMk cId="3767073324" sldId="777"/>
            <ac:spMk id="12" creationId="{E1859BBF-FACB-2ECF-F783-6883D15158E8}"/>
          </ac:spMkLst>
        </pc:spChg>
        <pc:spChg chg="add mod">
          <ac:chgData name="Fanny BEGIN" userId="36c2b9b0e5afe8a8" providerId="LiveId" clId="{09BD8561-0FAE-412B-AC74-2E5127BD600C}" dt="2023-07-26T14:31:23.225" v="4403" actId="207"/>
          <ac:spMkLst>
            <pc:docMk/>
            <pc:sldMk cId="3767073324" sldId="777"/>
            <ac:spMk id="19" creationId="{0F5D017F-496C-19B1-7367-07B4C3C54FF7}"/>
          </ac:spMkLst>
        </pc:spChg>
        <pc:spChg chg="add mod">
          <ac:chgData name="Fanny BEGIN" userId="36c2b9b0e5afe8a8" providerId="LiveId" clId="{09BD8561-0FAE-412B-AC74-2E5127BD600C}" dt="2023-07-26T14:31:28.218" v="4404" actId="207"/>
          <ac:spMkLst>
            <pc:docMk/>
            <pc:sldMk cId="3767073324" sldId="777"/>
            <ac:spMk id="20" creationId="{747DF6A1-EC1A-5DC1-03B5-6D77C93B5F99}"/>
          </ac:spMkLst>
        </pc:spChg>
        <pc:picChg chg="del">
          <ac:chgData name="Fanny BEGIN" userId="36c2b9b0e5afe8a8" providerId="LiveId" clId="{09BD8561-0FAE-412B-AC74-2E5127BD600C}" dt="2023-07-26T14:26:51.161" v="4335" actId="478"/>
          <ac:picMkLst>
            <pc:docMk/>
            <pc:sldMk cId="3767073324" sldId="777"/>
            <ac:picMk id="17" creationId="{772E691F-73F2-3E06-7ED8-862EE811A5EF}"/>
          </ac:picMkLst>
        </pc:picChg>
        <pc:picChg chg="add mod">
          <ac:chgData name="Fanny BEGIN" userId="36c2b9b0e5afe8a8" providerId="LiveId" clId="{09BD8561-0FAE-412B-AC74-2E5127BD600C}" dt="2023-07-26T14:31:06.317" v="4398" actId="1076"/>
          <ac:picMkLst>
            <pc:docMk/>
            <pc:sldMk cId="3767073324" sldId="777"/>
            <ac:picMk id="18" creationId="{266D8939-4E4F-4C8C-B75B-6331CB7982D8}"/>
          </ac:picMkLst>
        </pc:picChg>
      </pc:sldChg>
      <pc:sldChg chg="delSp modSp add mod delAnim">
        <pc:chgData name="Fanny BEGIN" userId="36c2b9b0e5afe8a8" providerId="LiveId" clId="{09BD8561-0FAE-412B-AC74-2E5127BD600C}" dt="2023-07-26T14:40:14.503" v="4974" actId="1076"/>
        <pc:sldMkLst>
          <pc:docMk/>
          <pc:sldMk cId="2861019125" sldId="778"/>
        </pc:sldMkLst>
        <pc:spChg chg="mod">
          <ac:chgData name="Fanny BEGIN" userId="36c2b9b0e5afe8a8" providerId="LiveId" clId="{09BD8561-0FAE-412B-AC74-2E5127BD600C}" dt="2023-07-26T14:39:01.697" v="4861" actId="20577"/>
          <ac:spMkLst>
            <pc:docMk/>
            <pc:sldMk cId="2861019125" sldId="778"/>
            <ac:spMk id="30" creationId="{24D9F4E4-CA99-3172-5F76-22160749AA80}"/>
          </ac:spMkLst>
        </pc:spChg>
        <pc:spChg chg="mod">
          <ac:chgData name="Fanny BEGIN" userId="36c2b9b0e5afe8a8" providerId="LiveId" clId="{09BD8561-0FAE-412B-AC74-2E5127BD600C}" dt="2023-07-26T14:39:08.125" v="4862" actId="1076"/>
          <ac:spMkLst>
            <pc:docMk/>
            <pc:sldMk cId="2861019125" sldId="778"/>
            <ac:spMk id="31" creationId="{75C8C6D4-E3AB-1A55-4783-CC6CB1E5CC66}"/>
          </ac:spMkLst>
        </pc:spChg>
        <pc:spChg chg="del">
          <ac:chgData name="Fanny BEGIN" userId="36c2b9b0e5afe8a8" providerId="LiveId" clId="{09BD8561-0FAE-412B-AC74-2E5127BD600C}" dt="2023-07-26T14:38:38.025" v="4855" actId="478"/>
          <ac:spMkLst>
            <pc:docMk/>
            <pc:sldMk cId="2861019125" sldId="778"/>
            <ac:spMk id="33" creationId="{214EB4B4-D13D-1C56-1A28-045C71514572}"/>
          </ac:spMkLst>
        </pc:spChg>
        <pc:spChg chg="del">
          <ac:chgData name="Fanny BEGIN" userId="36c2b9b0e5afe8a8" providerId="LiveId" clId="{09BD8561-0FAE-412B-AC74-2E5127BD600C}" dt="2023-07-26T14:38:47.258" v="4858" actId="478"/>
          <ac:spMkLst>
            <pc:docMk/>
            <pc:sldMk cId="2861019125" sldId="778"/>
            <ac:spMk id="34" creationId="{980638C2-3496-500B-A56B-8C7E23F1D908}"/>
          </ac:spMkLst>
        </pc:spChg>
        <pc:spChg chg="mod">
          <ac:chgData name="Fanny BEGIN" userId="36c2b9b0e5afe8a8" providerId="LiveId" clId="{09BD8561-0FAE-412B-AC74-2E5127BD600C}" dt="2023-07-26T14:39:38.359" v="4903" actId="1076"/>
          <ac:spMkLst>
            <pc:docMk/>
            <pc:sldMk cId="2861019125" sldId="778"/>
            <ac:spMk id="35" creationId="{B4D757AA-F2CA-920F-3ED9-BD1D58DB4260}"/>
          </ac:spMkLst>
        </pc:spChg>
        <pc:spChg chg="del">
          <ac:chgData name="Fanny BEGIN" userId="36c2b9b0e5afe8a8" providerId="LiveId" clId="{09BD8561-0FAE-412B-AC74-2E5127BD600C}" dt="2023-07-26T14:38:42.420" v="4856" actId="478"/>
          <ac:spMkLst>
            <pc:docMk/>
            <pc:sldMk cId="2861019125" sldId="778"/>
            <ac:spMk id="36" creationId="{AF00CB8A-B934-66AE-7062-DA9C7B4706FC}"/>
          </ac:spMkLst>
        </pc:spChg>
        <pc:spChg chg="del">
          <ac:chgData name="Fanny BEGIN" userId="36c2b9b0e5afe8a8" providerId="LiveId" clId="{09BD8561-0FAE-412B-AC74-2E5127BD600C}" dt="2023-07-26T14:38:45.170" v="4857" actId="478"/>
          <ac:spMkLst>
            <pc:docMk/>
            <pc:sldMk cId="2861019125" sldId="778"/>
            <ac:spMk id="37" creationId="{BC081F35-56C6-697E-60C4-A2E1DF824605}"/>
          </ac:spMkLst>
        </pc:spChg>
        <pc:spChg chg="mod">
          <ac:chgData name="Fanny BEGIN" userId="36c2b9b0e5afe8a8" providerId="LiveId" clId="{09BD8561-0FAE-412B-AC74-2E5127BD600C}" dt="2023-07-26T14:37:26.851" v="4820" actId="20577"/>
          <ac:spMkLst>
            <pc:docMk/>
            <pc:sldMk cId="2861019125" sldId="778"/>
            <ac:spMk id="38" creationId="{428793FD-634A-3D12-70C3-77C7DB92F29B}"/>
          </ac:spMkLst>
        </pc:spChg>
        <pc:spChg chg="mod">
          <ac:chgData name="Fanny BEGIN" userId="36c2b9b0e5afe8a8" providerId="LiveId" clId="{09BD8561-0FAE-412B-AC74-2E5127BD600C}" dt="2023-07-26T14:38:17.951" v="4841" actId="20577"/>
          <ac:spMkLst>
            <pc:docMk/>
            <pc:sldMk cId="2861019125" sldId="778"/>
            <ac:spMk id="39" creationId="{0B0734D9-9514-2C52-5E35-2DC76A67DB5E}"/>
          </ac:spMkLst>
        </pc:spChg>
        <pc:spChg chg="mod">
          <ac:chgData name="Fanny BEGIN" userId="36c2b9b0e5afe8a8" providerId="LiveId" clId="{09BD8561-0FAE-412B-AC74-2E5127BD600C}" dt="2023-07-26T14:38:22.758" v="4847" actId="20577"/>
          <ac:spMkLst>
            <pc:docMk/>
            <pc:sldMk cId="2861019125" sldId="778"/>
            <ac:spMk id="40" creationId="{CA04A91A-12EF-57AF-A5BC-354510BD3F37}"/>
          </ac:spMkLst>
        </pc:spChg>
        <pc:spChg chg="mod">
          <ac:chgData name="Fanny BEGIN" userId="36c2b9b0e5afe8a8" providerId="LiveId" clId="{09BD8561-0FAE-412B-AC74-2E5127BD600C}" dt="2023-07-26T14:38:29.416" v="4854" actId="20577"/>
          <ac:spMkLst>
            <pc:docMk/>
            <pc:sldMk cId="2861019125" sldId="778"/>
            <ac:spMk id="41" creationId="{02DE57A5-DB46-CF5B-8256-067ED3418771}"/>
          </ac:spMkLst>
        </pc:spChg>
        <pc:spChg chg="mod">
          <ac:chgData name="Fanny BEGIN" userId="36c2b9b0e5afe8a8" providerId="LiveId" clId="{09BD8561-0FAE-412B-AC74-2E5127BD600C}" dt="2023-07-26T14:39:50.759" v="4932" actId="20577"/>
          <ac:spMkLst>
            <pc:docMk/>
            <pc:sldMk cId="2861019125" sldId="778"/>
            <ac:spMk id="42" creationId="{9E643614-E80E-A327-3335-41712CDE48B8}"/>
          </ac:spMkLst>
        </pc:spChg>
        <pc:spChg chg="mod">
          <ac:chgData name="Fanny BEGIN" userId="36c2b9b0e5afe8a8" providerId="LiveId" clId="{09BD8561-0FAE-412B-AC74-2E5127BD600C}" dt="2023-07-26T14:39:58.325" v="4951" actId="20577"/>
          <ac:spMkLst>
            <pc:docMk/>
            <pc:sldMk cId="2861019125" sldId="778"/>
            <ac:spMk id="43" creationId="{8C033DA0-3FD8-5A3F-B9A6-365D51474369}"/>
          </ac:spMkLst>
        </pc:spChg>
        <pc:spChg chg="mod">
          <ac:chgData name="Fanny BEGIN" userId="36c2b9b0e5afe8a8" providerId="LiveId" clId="{09BD8561-0FAE-412B-AC74-2E5127BD600C}" dt="2023-07-26T14:40:14.503" v="4974" actId="1076"/>
          <ac:spMkLst>
            <pc:docMk/>
            <pc:sldMk cId="2861019125" sldId="778"/>
            <ac:spMk id="44" creationId="{4F7B4509-0ED7-4692-3817-4F4ECF1F2B9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984E6-51EB-6EF4-4451-5F559412E65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AD047B4-3C3B-1F90-C5D9-A04695F87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4FCCC0B-22C4-D53F-6E2B-4FE7A7678913}"/>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5" name="Espace réservé du pied de page 4">
            <a:extLst>
              <a:ext uri="{FF2B5EF4-FFF2-40B4-BE49-F238E27FC236}">
                <a16:creationId xmlns:a16="http://schemas.microsoft.com/office/drawing/2014/main" id="{8B27B055-D4BE-92B5-B4E4-70756536CA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6FE88D-E546-A934-9189-2AE08C27B310}"/>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80852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330AD-A820-2169-D204-3E0D0CE3CF6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1814F08-32A7-1AF1-22F6-1FF8DB79873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6D677B-A93F-E0BF-FEDC-3967A0680D89}"/>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5" name="Espace réservé du pied de page 4">
            <a:extLst>
              <a:ext uri="{FF2B5EF4-FFF2-40B4-BE49-F238E27FC236}">
                <a16:creationId xmlns:a16="http://schemas.microsoft.com/office/drawing/2014/main" id="{5763DB9A-B3AD-980E-131D-D664AC0711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1F16F2-818B-E6BF-1AD9-F84EB87FEED7}"/>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31676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BB8F7F9-3DB8-842C-64E8-79AA1E0C5F9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0B122CE-4765-506B-3D65-901D269C7365}"/>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38B2D3-252D-A4D4-B104-1C8E8EB2D68B}"/>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5" name="Espace réservé du pied de page 4">
            <a:extLst>
              <a:ext uri="{FF2B5EF4-FFF2-40B4-BE49-F238E27FC236}">
                <a16:creationId xmlns:a16="http://schemas.microsoft.com/office/drawing/2014/main" id="{12480BCE-DE62-98B1-9033-B8F1835D52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222C83-B828-D6DE-F244-B33DA807A57F}"/>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07230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DE8AA-1350-3832-1094-49F3504149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CB65FF-1403-E15F-9E18-3C1052C39D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32E883-5076-C419-2772-631517F6D922}"/>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5" name="Espace réservé du pied de page 4">
            <a:extLst>
              <a:ext uri="{FF2B5EF4-FFF2-40B4-BE49-F238E27FC236}">
                <a16:creationId xmlns:a16="http://schemas.microsoft.com/office/drawing/2014/main" id="{F4ADBF4A-7C5B-16CD-917A-B2B57A679E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CFD922-664B-83EF-02D9-1B8F001D7BA7}"/>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317592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4A578-9830-D03D-B59B-0D6EBDE4A22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589FA51-D0DD-CCF9-78B6-52AD94DC15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66D2D2-879D-E767-C065-B1163E996DBD}"/>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5" name="Espace réservé du pied de page 4">
            <a:extLst>
              <a:ext uri="{FF2B5EF4-FFF2-40B4-BE49-F238E27FC236}">
                <a16:creationId xmlns:a16="http://schemas.microsoft.com/office/drawing/2014/main" id="{3A428694-C4EA-016E-FC62-F41075337F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5871DB-4883-BB29-9E72-627F56B33413}"/>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22587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6E01F-7808-65BC-408D-29E8C62B2E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37A93D-0D61-70D1-3E63-2877ECA2D44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EBAE265-D56E-B246-E9B2-ADEFD7D061C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FD8F758-24A7-6BA4-7ECE-220B206CC1CB}"/>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6" name="Espace réservé du pied de page 5">
            <a:extLst>
              <a:ext uri="{FF2B5EF4-FFF2-40B4-BE49-F238E27FC236}">
                <a16:creationId xmlns:a16="http://schemas.microsoft.com/office/drawing/2014/main" id="{82743BB4-4C57-049F-2AA1-B7E7983DE6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8C26BF-6244-B479-6B0E-6EED9F880BEA}"/>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56553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1D55E-8999-3F0E-6BF6-F373BD35482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BFB14E2-3871-49D4-87A9-B0401A034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CA4FEB3-9D5C-9C0C-2559-E4A0E0E0D57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778E2D0-17EA-AA9C-D0AE-43AF4E52D8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B73740-4B9D-F7CE-4BF9-5E28F462716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063672C-4978-B425-700A-FE4C1C50FF8F}"/>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8" name="Espace réservé du pied de page 7">
            <a:extLst>
              <a:ext uri="{FF2B5EF4-FFF2-40B4-BE49-F238E27FC236}">
                <a16:creationId xmlns:a16="http://schemas.microsoft.com/office/drawing/2014/main" id="{19F314CF-9A9E-25EF-1AAC-72494C77517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1D2AF0E-C04C-6E05-1859-D9977C83EBB6}"/>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71235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076A79-EDAB-B558-1219-92DA30D2299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6E996EC-8CCD-FA24-8798-71C71120F17F}"/>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4" name="Espace réservé du pied de page 3">
            <a:extLst>
              <a:ext uri="{FF2B5EF4-FFF2-40B4-BE49-F238E27FC236}">
                <a16:creationId xmlns:a16="http://schemas.microsoft.com/office/drawing/2014/main" id="{D235F0A9-718D-E7E6-ADBE-F900AA9425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F933A0-BC39-A3FF-5303-6311F33876F6}"/>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399406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227FE6-F453-2F34-BBA3-FCEBCA6555A8}"/>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3" name="Espace réservé du pied de page 2">
            <a:extLst>
              <a:ext uri="{FF2B5EF4-FFF2-40B4-BE49-F238E27FC236}">
                <a16:creationId xmlns:a16="http://schemas.microsoft.com/office/drawing/2014/main" id="{E9968769-D917-2B89-4DC5-970ADB0EA8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02751CD-8A52-F99A-D49E-9E50A9982BE1}"/>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92323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BE009-85B2-28DE-37D9-BF71AB465FB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194091-7B51-13C9-7355-8E486FCDFE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5B618D1-9A60-5B62-2DF4-DA2E71B23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C3524D-F42A-5F9A-129C-7573B39935EC}"/>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6" name="Espace réservé du pied de page 5">
            <a:extLst>
              <a:ext uri="{FF2B5EF4-FFF2-40B4-BE49-F238E27FC236}">
                <a16:creationId xmlns:a16="http://schemas.microsoft.com/office/drawing/2014/main" id="{6F22EF89-20FF-F9E8-4669-2693379D66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BD8B26-5D22-D5BB-239A-BE236DE1688F}"/>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68854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B5A5B-5300-025A-C3B3-FB41748839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76ACE3F-77C0-B48E-25D3-260AECD268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D6EDFC4-4889-BD0E-EDB8-8084A9C8A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D1FC6E-D0BD-7518-8AFA-13E2A68CFEF2}"/>
              </a:ext>
            </a:extLst>
          </p:cNvPr>
          <p:cNvSpPr>
            <a:spLocks noGrp="1"/>
          </p:cNvSpPr>
          <p:nvPr>
            <p:ph type="dt" sz="half" idx="10"/>
          </p:nvPr>
        </p:nvSpPr>
        <p:spPr/>
        <p:txBody>
          <a:bodyPr/>
          <a:lstStyle/>
          <a:p>
            <a:fld id="{F1D0EFD7-E526-4CEC-8831-03651014965F}" type="datetimeFigureOut">
              <a:rPr lang="fr-FR" smtClean="0"/>
              <a:t>01/08/2023</a:t>
            </a:fld>
            <a:endParaRPr lang="fr-FR"/>
          </a:p>
        </p:txBody>
      </p:sp>
      <p:sp>
        <p:nvSpPr>
          <p:cNvPr id="6" name="Espace réservé du pied de page 5">
            <a:extLst>
              <a:ext uri="{FF2B5EF4-FFF2-40B4-BE49-F238E27FC236}">
                <a16:creationId xmlns:a16="http://schemas.microsoft.com/office/drawing/2014/main" id="{8D977111-32BB-0FB5-3173-4C2EFC2072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54FAFD-43E9-23D0-9476-8CDC873B4C72}"/>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52887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2EC34C1-F3C1-94C2-FB99-47EF66CA88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8C3EC2C-634E-CD1A-C6B2-EDCC7693D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F01D71-8B4C-3F58-DABD-494EBAD43D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0EFD7-E526-4CEC-8831-03651014965F}" type="datetimeFigureOut">
              <a:rPr lang="fr-FR" smtClean="0"/>
              <a:t>01/08/2023</a:t>
            </a:fld>
            <a:endParaRPr lang="fr-FR"/>
          </a:p>
        </p:txBody>
      </p:sp>
      <p:sp>
        <p:nvSpPr>
          <p:cNvPr id="5" name="Espace réservé du pied de page 4">
            <a:extLst>
              <a:ext uri="{FF2B5EF4-FFF2-40B4-BE49-F238E27FC236}">
                <a16:creationId xmlns:a16="http://schemas.microsoft.com/office/drawing/2014/main" id="{40685F04-8985-5FB5-F2D3-0157C8ED3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C9B8996-6EBA-1ED9-CC13-C4E19EC46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CC7A8-2B2A-4919-B551-78EDA1ED31AE}" type="slidenum">
              <a:rPr lang="fr-FR" smtClean="0"/>
              <a:t>‹N°›</a:t>
            </a:fld>
            <a:endParaRPr lang="fr-FR"/>
          </a:p>
        </p:txBody>
      </p:sp>
    </p:spTree>
    <p:extLst>
      <p:ext uri="{BB962C8B-B14F-4D97-AF65-F5344CB8AC3E}">
        <p14:creationId xmlns:p14="http://schemas.microsoft.com/office/powerpoint/2010/main" val="404070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Symétrie, art, motif, triangle&#10;&#10;Description générée automatiquement">
            <a:extLst>
              <a:ext uri="{FF2B5EF4-FFF2-40B4-BE49-F238E27FC236}">
                <a16:creationId xmlns:a16="http://schemas.microsoft.com/office/drawing/2014/main" id="{79E9EDD0-525F-C242-59BC-6A12AAC2B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531429" cy="7153545"/>
          </a:xfrm>
          <a:prstGeom prst="rect">
            <a:avLst/>
          </a:prstGeom>
        </p:spPr>
      </p:pic>
      <p:sp>
        <p:nvSpPr>
          <p:cNvPr id="162" name="CustomShape 3"/>
          <p:cNvSpPr/>
          <p:nvPr/>
        </p:nvSpPr>
        <p:spPr>
          <a:xfrm>
            <a:off x="1222310" y="1801687"/>
            <a:ext cx="10842173" cy="2455027"/>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ctr">
              <a:lnSpc>
                <a:spcPct val="100000"/>
              </a:lnSpc>
            </a:pPr>
            <a:endParaRPr lang="fr-FR" sz="1772" spc="-1" dirty="0">
              <a:latin typeface="Arial"/>
            </a:endParaRPr>
          </a:p>
          <a:p>
            <a:pPr algn="ctr">
              <a:lnSpc>
                <a:spcPct val="100000"/>
              </a:lnSpc>
            </a:pPr>
            <a:r>
              <a:rPr lang="fr-FR" sz="88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rPr>
              <a:t>Etude De la Langue</a:t>
            </a:r>
          </a:p>
          <a:p>
            <a:pPr algn="r">
              <a:lnSpc>
                <a:spcPct val="100000"/>
              </a:lnSpc>
            </a:pPr>
            <a:endParaRPr lang="fr-FR" sz="24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endParaRPr>
          </a:p>
          <a:p>
            <a:pPr algn="r">
              <a:lnSpc>
                <a:spcPct val="100000"/>
              </a:lnSpc>
            </a:pPr>
            <a:r>
              <a:rPr lang="fr-FR" sz="24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rPr>
              <a:t>2- Le vaillant petit tailleur (1)</a:t>
            </a:r>
            <a:endParaRPr lang="fr-FR" sz="2400" b="1" dirty="0">
              <a:ln/>
              <a:solidFill>
                <a:srgbClr val="FF0000"/>
              </a:solidFill>
              <a:effectLst>
                <a:outerShdw blurRad="38100" dist="19050" dir="2700000" algn="tl" rotWithShape="0">
                  <a:schemeClr val="dk1">
                    <a:lumMod val="50000"/>
                    <a:alpha val="40000"/>
                  </a:schemeClr>
                </a:outerShdw>
              </a:effectLst>
              <a:latin typeface="Comic Sans MS" panose="030F0702030302020204" pitchFamily="66" charset="0"/>
            </a:endParaRPr>
          </a:p>
        </p:txBody>
      </p:sp>
      <p:sp>
        <p:nvSpPr>
          <p:cNvPr id="7" name="Zone de texte 2">
            <a:extLst>
              <a:ext uri="{FF2B5EF4-FFF2-40B4-BE49-F238E27FC236}">
                <a16:creationId xmlns:a16="http://schemas.microsoft.com/office/drawing/2014/main" id="{1D1EDBDF-2085-450A-8684-C95D5B09E5A9}"/>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06995598"/>
      </p:ext>
    </p:extLst>
  </p:cSld>
  <p:clrMapOvr>
    <a:masterClrMapping/>
  </p:clrMapOvr>
  <mc:AlternateContent xmlns:mc="http://schemas.openxmlformats.org/markup-compatibility/2006" xmlns:p14="http://schemas.microsoft.com/office/powerpoint/2010/main">
    <mc:Choice Requires="p14">
      <p:transition spd="slow" p14:dur="3000">
        <p:cover dir="d"/>
      </p:transition>
    </mc:Choice>
    <mc:Fallback xmlns:p15="http://schemas.microsoft.com/office/powerpoint/2012/main" xmlns="">
      <p:transition spd="slow">
        <p:cover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4" name="ZoneTexte 3">
            <a:extLst>
              <a:ext uri="{FF2B5EF4-FFF2-40B4-BE49-F238E27FC236}">
                <a16:creationId xmlns:a16="http://schemas.microsoft.com/office/drawing/2014/main" id="{87B1E7E5-027E-309C-9D38-B083C13CB93B}"/>
              </a:ext>
            </a:extLst>
          </p:cNvPr>
          <p:cNvSpPr txBox="1"/>
          <p:nvPr/>
        </p:nvSpPr>
        <p:spPr>
          <a:xfrm>
            <a:off x="410547" y="517675"/>
            <a:ext cx="11566850" cy="4154984"/>
          </a:xfrm>
          <a:prstGeom prst="rect">
            <a:avLst/>
          </a:prstGeom>
          <a:noFill/>
        </p:spPr>
        <p:txBody>
          <a:bodyPr wrap="square" rtlCol="0">
            <a:spAutoFit/>
          </a:bodyPr>
          <a:lstStyle/>
          <a:p>
            <a:pPr algn="ctr"/>
            <a:r>
              <a:rPr lang="fr-FR" sz="1600" b="1" u="sng" dirty="0">
                <a:latin typeface="Comic Sans MS" panose="030F0702030302020204" pitchFamily="66" charset="0"/>
              </a:rPr>
              <a:t>Le vaillant petit tailleur (1)</a:t>
            </a:r>
          </a:p>
          <a:p>
            <a:pPr algn="ctr"/>
            <a:endParaRPr lang="fr-FR" sz="1600" dirty="0">
              <a:latin typeface="Comic Sans MS" panose="030F0702030302020204" pitchFamily="66" charset="0"/>
            </a:endParaRPr>
          </a:p>
          <a:p>
            <a:pPr algn="just"/>
            <a:r>
              <a:rPr lang="fr-FR" sz="1600" dirty="0">
                <a:latin typeface="Comic Sans MS" panose="030F0702030302020204" pitchFamily="66" charset="0"/>
              </a:rPr>
              <a:t>Un tailleur prépare une tartine de crème, mais </a:t>
            </a:r>
            <a:r>
              <a:rPr lang="fr-FR" sz="1600" b="1" u="sng" dirty="0">
                <a:latin typeface="Comic Sans MS" panose="030F0702030302020204" pitchFamily="66" charset="0"/>
              </a:rPr>
              <a:t>elle</a:t>
            </a:r>
            <a:r>
              <a:rPr lang="fr-FR" sz="1600" dirty="0">
                <a:latin typeface="Comic Sans MS" panose="030F0702030302020204" pitchFamily="66" charset="0"/>
              </a:rPr>
              <a:t> attire les mouches. Le tailleur, énervé, frappe dans le tas avec une pièce d'étoffe. </a:t>
            </a:r>
            <a:r>
              <a:rPr lang="fr-FR" sz="1600" b="1" u="sng" dirty="0">
                <a:latin typeface="Comic Sans MS" panose="030F0702030302020204" pitchFamily="66" charset="0"/>
              </a:rPr>
              <a:t>Il</a:t>
            </a:r>
            <a:r>
              <a:rPr lang="fr-FR" sz="1600" dirty="0">
                <a:latin typeface="Comic Sans MS" panose="030F0702030302020204" pitchFamily="66" charset="0"/>
              </a:rPr>
              <a:t> </a:t>
            </a:r>
            <a:r>
              <a:rPr lang="fr-FR" sz="1600" b="1" u="sng" dirty="0">
                <a:latin typeface="Comic Sans MS" panose="030F0702030302020204" pitchFamily="66" charset="0"/>
              </a:rPr>
              <a:t>en</a:t>
            </a:r>
            <a:r>
              <a:rPr lang="fr-FR" sz="1600" dirty="0">
                <a:latin typeface="Comic Sans MS" panose="030F0702030302020204" pitchFamily="66" charset="0"/>
              </a:rPr>
              <a:t> tue sept d'un coup. Aussitôt, il fabrique une ceinture sur laquelle il brode ces mots : « Sept d'un coup ! ». Le tailleur est très fier de son exploit alors il part voir le monde avec sa ceinture. Dans sa poche, il emporte un fromage et un oiseau.</a:t>
            </a:r>
          </a:p>
          <a:p>
            <a:pPr algn="just"/>
            <a:r>
              <a:rPr lang="fr-FR" sz="1600" dirty="0">
                <a:latin typeface="Comic Sans MS" panose="030F0702030302020204" pitchFamily="66" charset="0"/>
              </a:rPr>
              <a:t>Au sommet d’une montagne, le tailleur rencontre un géant et </a:t>
            </a:r>
            <a:r>
              <a:rPr lang="fr-FR" sz="1600" b="1" u="sng" dirty="0">
                <a:latin typeface="Comic Sans MS" panose="030F0702030302020204" pitchFamily="66" charset="0"/>
              </a:rPr>
              <a:t>il</a:t>
            </a:r>
            <a:r>
              <a:rPr lang="fr-FR" sz="1600" dirty="0">
                <a:latin typeface="Comic Sans MS" panose="030F0702030302020204" pitchFamily="66" charset="0"/>
              </a:rPr>
              <a:t> </a:t>
            </a:r>
            <a:r>
              <a:rPr lang="fr-FR" sz="1600" b="1" u="sng" dirty="0">
                <a:latin typeface="Comic Sans MS" panose="030F0702030302020204" pitchFamily="66" charset="0"/>
              </a:rPr>
              <a:t>lui</a:t>
            </a:r>
            <a:r>
              <a:rPr lang="fr-FR" sz="1600" dirty="0">
                <a:latin typeface="Comic Sans MS" panose="030F0702030302020204" pitchFamily="66" charset="0"/>
              </a:rPr>
              <a:t> dit :</a:t>
            </a:r>
          </a:p>
          <a:p>
            <a:pPr algn="just"/>
            <a:r>
              <a:rPr lang="fr-FR" sz="1600" dirty="0">
                <a:latin typeface="Comic Sans MS" panose="030F0702030302020204" pitchFamily="66" charset="0"/>
              </a:rPr>
              <a:t>- Bonjour, </a:t>
            </a:r>
            <a:r>
              <a:rPr lang="fr-FR" sz="1600" b="1" u="sng" dirty="0">
                <a:latin typeface="Comic Sans MS" panose="030F0702030302020204" pitchFamily="66" charset="0"/>
              </a:rPr>
              <a:t>camarade</a:t>
            </a:r>
            <a:r>
              <a:rPr lang="fr-FR" sz="1600" dirty="0">
                <a:latin typeface="Comic Sans MS" panose="030F0702030302020204" pitchFamily="66" charset="0"/>
              </a:rPr>
              <a:t> ! Alors, </a:t>
            </a:r>
            <a:r>
              <a:rPr lang="fr-FR" sz="1600" b="1" u="sng" dirty="0">
                <a:latin typeface="Comic Sans MS" panose="030F0702030302020204" pitchFamily="66" charset="0"/>
              </a:rPr>
              <a:t>tu</a:t>
            </a:r>
            <a:r>
              <a:rPr lang="fr-FR" sz="1600" dirty="0">
                <a:latin typeface="Comic Sans MS" panose="030F0702030302020204" pitchFamily="66" charset="0"/>
              </a:rPr>
              <a:t> admires le vaste monde ? C’est </a:t>
            </a:r>
            <a:r>
              <a:rPr lang="fr-FR" sz="1600" b="1" u="sng" dirty="0">
                <a:latin typeface="Comic Sans MS" panose="030F0702030302020204" pitchFamily="66" charset="0"/>
              </a:rPr>
              <a:t>là</a:t>
            </a:r>
            <a:r>
              <a:rPr lang="fr-FR" sz="1600" dirty="0">
                <a:latin typeface="Comic Sans MS" panose="030F0702030302020204" pitchFamily="66" charset="0"/>
              </a:rPr>
              <a:t> que </a:t>
            </a:r>
            <a:r>
              <a:rPr lang="fr-FR" sz="1600" b="1" u="sng" dirty="0">
                <a:latin typeface="Comic Sans MS" panose="030F0702030302020204" pitchFamily="66" charset="0"/>
              </a:rPr>
              <a:t>je</a:t>
            </a:r>
            <a:r>
              <a:rPr lang="fr-FR" sz="1600" dirty="0">
                <a:latin typeface="Comic Sans MS" panose="030F0702030302020204" pitchFamily="66" charset="0"/>
              </a:rPr>
              <a:t> vais. Est-ce que tu veux venir avec moi ?</a:t>
            </a:r>
          </a:p>
          <a:p>
            <a:pPr algn="just"/>
            <a:r>
              <a:rPr lang="fr-FR" sz="1600" dirty="0">
                <a:latin typeface="Comic Sans MS" panose="030F0702030302020204" pitchFamily="66" charset="0"/>
              </a:rPr>
              <a:t>Le géant voit la ceinture et il pense que le tailleur a tué sept hommes d’un coup. Le géant décide alors de mettre le tailleur à l'épreuve. Il prend une pierre et </a:t>
            </a:r>
            <a:r>
              <a:rPr lang="fr-FR" sz="1600" b="1" u="sng" dirty="0">
                <a:latin typeface="Comic Sans MS" panose="030F0702030302020204" pitchFamily="66" charset="0"/>
              </a:rPr>
              <a:t>la</a:t>
            </a:r>
            <a:r>
              <a:rPr lang="fr-FR" sz="1600" dirty="0">
                <a:latin typeface="Comic Sans MS" panose="030F0702030302020204" pitchFamily="66" charset="0"/>
              </a:rPr>
              <a:t> serre si fort qu'</a:t>
            </a:r>
            <a:r>
              <a:rPr lang="fr-FR" sz="1600" b="1" u="sng" dirty="0">
                <a:latin typeface="Comic Sans MS" panose="030F0702030302020204" pitchFamily="66" charset="0"/>
              </a:rPr>
              <a:t>il</a:t>
            </a:r>
            <a:r>
              <a:rPr lang="fr-FR" sz="1600" dirty="0">
                <a:latin typeface="Comic Sans MS" panose="030F0702030302020204" pitchFamily="66" charset="0"/>
              </a:rPr>
              <a:t> </a:t>
            </a:r>
            <a:r>
              <a:rPr lang="fr-FR" sz="1600" b="1" u="sng" dirty="0">
                <a:latin typeface="Comic Sans MS" panose="030F0702030302020204" pitchFamily="66" charset="0"/>
              </a:rPr>
              <a:t>en</a:t>
            </a:r>
            <a:r>
              <a:rPr lang="fr-FR" sz="1600" dirty="0">
                <a:latin typeface="Comic Sans MS" panose="030F0702030302020204" pitchFamily="66" charset="0"/>
              </a:rPr>
              <a:t> fait sortir de l'eau. </a:t>
            </a:r>
          </a:p>
          <a:p>
            <a:pPr algn="just"/>
            <a:r>
              <a:rPr lang="fr-FR" sz="1600" dirty="0">
                <a:latin typeface="Comic Sans MS" panose="030F0702030302020204" pitchFamily="66" charset="0"/>
              </a:rPr>
              <a:t>Aussitôt, le tailleur plonge la main dans sa poche, il sort le fromage et le presse si fort qu'il </a:t>
            </a:r>
            <a:r>
              <a:rPr lang="fr-FR" sz="1600" b="1" u="sng" dirty="0">
                <a:latin typeface="Comic Sans MS" panose="030F0702030302020204" pitchFamily="66" charset="0"/>
              </a:rPr>
              <a:t>en</a:t>
            </a:r>
            <a:r>
              <a:rPr lang="fr-FR" sz="1600" dirty="0">
                <a:latin typeface="Comic Sans MS" panose="030F0702030302020204" pitchFamily="66" charset="0"/>
              </a:rPr>
              <a:t> coule du jus.</a:t>
            </a:r>
          </a:p>
          <a:p>
            <a:pPr algn="just"/>
            <a:r>
              <a:rPr lang="fr-FR" sz="1600" dirty="0">
                <a:latin typeface="Comic Sans MS" panose="030F0702030302020204" pitchFamily="66" charset="0"/>
              </a:rPr>
              <a:t>Le géant prend une pierre et </a:t>
            </a:r>
            <a:r>
              <a:rPr lang="fr-FR" sz="1600" b="1" u="sng" dirty="0">
                <a:latin typeface="Comic Sans MS" panose="030F0702030302020204" pitchFamily="66" charset="0"/>
              </a:rPr>
              <a:t>l’</a:t>
            </a:r>
            <a:r>
              <a:rPr lang="fr-FR" sz="1600" dirty="0">
                <a:latin typeface="Comic Sans MS" panose="030F0702030302020204" pitchFamily="66" charset="0"/>
              </a:rPr>
              <a:t>envoie si haut qu'on ne peut presque plus </a:t>
            </a:r>
            <a:r>
              <a:rPr lang="fr-FR" sz="1600" b="1" u="sng" dirty="0">
                <a:latin typeface="Comic Sans MS" panose="030F0702030302020204" pitchFamily="66" charset="0"/>
              </a:rPr>
              <a:t>la</a:t>
            </a:r>
            <a:r>
              <a:rPr lang="fr-FR" sz="1600" dirty="0">
                <a:latin typeface="Comic Sans MS" panose="030F0702030302020204" pitchFamily="66" charset="0"/>
              </a:rPr>
              <a:t> voir.</a:t>
            </a:r>
          </a:p>
          <a:p>
            <a:pPr algn="just"/>
            <a:r>
              <a:rPr lang="fr-FR" sz="1600" dirty="0">
                <a:latin typeface="Comic Sans MS" panose="030F0702030302020204" pitchFamily="66" charset="0"/>
              </a:rPr>
              <a:t>- Bien lancé, dit le tailleur, mais la pierre est retombée par terre. </a:t>
            </a:r>
            <a:r>
              <a:rPr lang="fr-FR" sz="1600" b="1" u="sng" dirty="0">
                <a:latin typeface="Comic Sans MS" panose="030F0702030302020204" pitchFamily="66" charset="0"/>
              </a:rPr>
              <a:t>Je</a:t>
            </a:r>
            <a:r>
              <a:rPr lang="fr-FR" sz="1600" dirty="0">
                <a:latin typeface="Comic Sans MS" panose="030F0702030302020204" pitchFamily="66" charset="0"/>
              </a:rPr>
              <a:t> vais en lancer une qui ne reviendra pas.</a:t>
            </a:r>
          </a:p>
          <a:p>
            <a:pPr algn="just"/>
            <a:r>
              <a:rPr lang="fr-FR" sz="1600" dirty="0">
                <a:latin typeface="Comic Sans MS" panose="030F0702030302020204" pitchFamily="66" charset="0"/>
              </a:rPr>
              <a:t>Il prend l'oiseau dans sa poche et le lance en l'air. Heureux d'être libre, l'oiseau monte vers le ciel et ne revient pas. Ensuite, le petit homme réussit à faire croire au géant qu'il peut sauter par-dessus un arbre. Le géant tente de </a:t>
            </a:r>
            <a:r>
              <a:rPr lang="fr-FR" sz="1600" b="1" u="sng" dirty="0">
                <a:latin typeface="Comic Sans MS" panose="030F0702030302020204" pitchFamily="66" charset="0"/>
              </a:rPr>
              <a:t>le</a:t>
            </a:r>
            <a:r>
              <a:rPr lang="fr-FR" sz="1600" dirty="0">
                <a:latin typeface="Comic Sans MS" panose="030F0702030302020204" pitchFamily="66" charset="0"/>
              </a:rPr>
              <a:t> faire, mais il n’</a:t>
            </a:r>
            <a:r>
              <a:rPr lang="fr-FR" sz="1600" b="1" u="sng" dirty="0">
                <a:latin typeface="Comic Sans MS" panose="030F0702030302020204" pitchFamily="66" charset="0"/>
              </a:rPr>
              <a:t>y</a:t>
            </a:r>
            <a:r>
              <a:rPr lang="fr-FR" sz="1600" dirty="0">
                <a:latin typeface="Comic Sans MS" panose="030F0702030302020204" pitchFamily="66" charset="0"/>
              </a:rPr>
              <a:t> parvient pas.</a:t>
            </a:r>
          </a:p>
        </p:txBody>
      </p:sp>
      <p:sp>
        <p:nvSpPr>
          <p:cNvPr id="5" name="ZoneTexte 4">
            <a:extLst>
              <a:ext uri="{FF2B5EF4-FFF2-40B4-BE49-F238E27FC236}">
                <a16:creationId xmlns:a16="http://schemas.microsoft.com/office/drawing/2014/main" id="{5F7A2924-F8A0-5A4F-825E-6B452E968DE8}"/>
              </a:ext>
            </a:extLst>
          </p:cNvPr>
          <p:cNvSpPr txBox="1"/>
          <p:nvPr/>
        </p:nvSpPr>
        <p:spPr>
          <a:xfrm>
            <a:off x="3928189" y="4735650"/>
            <a:ext cx="4850364" cy="338554"/>
          </a:xfrm>
          <a:prstGeom prst="rect">
            <a:avLst/>
          </a:prstGeom>
          <a:noFill/>
        </p:spPr>
        <p:txBody>
          <a:bodyPr wrap="square" rtlCol="0">
            <a:spAutoFit/>
          </a:bodyPr>
          <a:lstStyle/>
          <a:p>
            <a:pPr algn="just"/>
            <a:r>
              <a:rPr lang="fr-FR" sz="1600" b="1" i="1" dirty="0">
                <a:latin typeface="Comic Sans MS" panose="030F0702030302020204" pitchFamily="66" charset="0"/>
              </a:rPr>
              <a:t>« Que désignent les mots soulignés ?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6" name="ZoneTexte 5">
            <a:extLst>
              <a:ext uri="{FF2B5EF4-FFF2-40B4-BE49-F238E27FC236}">
                <a16:creationId xmlns:a16="http://schemas.microsoft.com/office/drawing/2014/main" id="{07602AB7-1BAC-86C5-AE0B-B8E5A21EF07E}"/>
              </a:ext>
            </a:extLst>
          </p:cNvPr>
          <p:cNvSpPr txBox="1"/>
          <p:nvPr/>
        </p:nvSpPr>
        <p:spPr>
          <a:xfrm>
            <a:off x="-13771" y="5040257"/>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Elle </a:t>
            </a:r>
            <a:r>
              <a:rPr lang="fr-FR" sz="1600" dirty="0">
                <a:solidFill>
                  <a:srgbClr val="FF0000"/>
                </a:solidFill>
                <a:latin typeface="Comic Sans MS" panose="030F0702030302020204" pitchFamily="66" charset="0"/>
                <a:sym typeface="Wingdings" panose="05000000000000000000" pitchFamily="2" charset="2"/>
              </a:rPr>
              <a:t> La tartine</a:t>
            </a:r>
            <a:endParaRPr lang="fr-FR" sz="1600" dirty="0">
              <a:solidFill>
                <a:srgbClr val="FF0000"/>
              </a:solidFill>
              <a:latin typeface="Comic Sans MS" panose="030F0702030302020204" pitchFamily="66" charset="0"/>
            </a:endParaRPr>
          </a:p>
        </p:txBody>
      </p:sp>
      <p:sp>
        <p:nvSpPr>
          <p:cNvPr id="9" name="ZoneTexte 8">
            <a:extLst>
              <a:ext uri="{FF2B5EF4-FFF2-40B4-BE49-F238E27FC236}">
                <a16:creationId xmlns:a16="http://schemas.microsoft.com/office/drawing/2014/main" id="{C1325DBA-FE17-3832-02AC-9078676DCC0F}"/>
              </a:ext>
            </a:extLst>
          </p:cNvPr>
          <p:cNvSpPr txBox="1"/>
          <p:nvPr/>
        </p:nvSpPr>
        <p:spPr>
          <a:xfrm>
            <a:off x="1827459" y="5054245"/>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a:t>
            </a:r>
            <a:r>
              <a:rPr lang="fr-FR" sz="1600" dirty="0">
                <a:solidFill>
                  <a:srgbClr val="FF0000"/>
                </a:solidFill>
                <a:latin typeface="Comic Sans MS" panose="030F0702030302020204" pitchFamily="66" charset="0"/>
                <a:sym typeface="Wingdings" panose="05000000000000000000" pitchFamily="2" charset="2"/>
              </a:rPr>
              <a:t> Le tailleur </a:t>
            </a:r>
            <a:endParaRPr lang="fr-FR" sz="1600" dirty="0">
              <a:solidFill>
                <a:srgbClr val="FF0000"/>
              </a:solidFill>
              <a:latin typeface="Comic Sans MS" panose="030F0702030302020204" pitchFamily="66" charset="0"/>
            </a:endParaRPr>
          </a:p>
        </p:txBody>
      </p:sp>
      <p:sp>
        <p:nvSpPr>
          <p:cNvPr id="10" name="ZoneTexte 9">
            <a:extLst>
              <a:ext uri="{FF2B5EF4-FFF2-40B4-BE49-F238E27FC236}">
                <a16:creationId xmlns:a16="http://schemas.microsoft.com/office/drawing/2014/main" id="{50F81654-FB25-7994-3EA6-D3E4575772FF}"/>
              </a:ext>
            </a:extLst>
          </p:cNvPr>
          <p:cNvSpPr txBox="1"/>
          <p:nvPr/>
        </p:nvSpPr>
        <p:spPr>
          <a:xfrm>
            <a:off x="3540504" y="5054245"/>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en </a:t>
            </a:r>
            <a:r>
              <a:rPr lang="fr-FR" sz="1600" dirty="0">
                <a:solidFill>
                  <a:srgbClr val="FF0000"/>
                </a:solidFill>
                <a:latin typeface="Comic Sans MS" panose="030F0702030302020204" pitchFamily="66" charset="0"/>
                <a:sym typeface="Wingdings" panose="05000000000000000000" pitchFamily="2" charset="2"/>
              </a:rPr>
              <a:t> Les mouches </a:t>
            </a:r>
            <a:endParaRPr lang="fr-FR" sz="1600" dirty="0">
              <a:solidFill>
                <a:srgbClr val="FF0000"/>
              </a:solidFill>
              <a:latin typeface="Comic Sans MS" panose="030F0702030302020204" pitchFamily="66" charset="0"/>
            </a:endParaRPr>
          </a:p>
        </p:txBody>
      </p:sp>
      <p:sp>
        <p:nvSpPr>
          <p:cNvPr id="11" name="ZoneTexte 10">
            <a:extLst>
              <a:ext uri="{FF2B5EF4-FFF2-40B4-BE49-F238E27FC236}">
                <a16:creationId xmlns:a16="http://schemas.microsoft.com/office/drawing/2014/main" id="{4B419283-707C-5F86-A6EA-09B8987F4389}"/>
              </a:ext>
            </a:extLst>
          </p:cNvPr>
          <p:cNvSpPr txBox="1"/>
          <p:nvPr/>
        </p:nvSpPr>
        <p:spPr>
          <a:xfrm>
            <a:off x="5474752" y="5073876"/>
            <a:ext cx="295313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a:t>
            </a:r>
            <a:r>
              <a:rPr lang="fr-FR" sz="1600" dirty="0">
                <a:solidFill>
                  <a:srgbClr val="FF0000"/>
                </a:solidFill>
                <a:latin typeface="Comic Sans MS" panose="030F0702030302020204" pitchFamily="66" charset="0"/>
                <a:sym typeface="Wingdings" panose="05000000000000000000" pitchFamily="2" charset="2"/>
              </a:rPr>
              <a:t> Le tailleur</a:t>
            </a:r>
            <a:endParaRPr lang="fr-FR" sz="1600" dirty="0">
              <a:solidFill>
                <a:srgbClr val="FF0000"/>
              </a:solidFill>
              <a:latin typeface="Comic Sans MS" panose="030F0702030302020204" pitchFamily="66" charset="0"/>
            </a:endParaRPr>
          </a:p>
        </p:txBody>
      </p:sp>
      <p:sp>
        <p:nvSpPr>
          <p:cNvPr id="12" name="ZoneTexte 11">
            <a:extLst>
              <a:ext uri="{FF2B5EF4-FFF2-40B4-BE49-F238E27FC236}">
                <a16:creationId xmlns:a16="http://schemas.microsoft.com/office/drawing/2014/main" id="{84017111-BB5F-4F1A-9447-24E3A588536A}"/>
              </a:ext>
            </a:extLst>
          </p:cNvPr>
          <p:cNvSpPr txBox="1"/>
          <p:nvPr/>
        </p:nvSpPr>
        <p:spPr>
          <a:xfrm>
            <a:off x="7151915" y="5073876"/>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lui </a:t>
            </a:r>
            <a:r>
              <a:rPr lang="fr-FR" sz="1600" dirty="0">
                <a:solidFill>
                  <a:srgbClr val="FF0000"/>
                </a:solidFill>
                <a:latin typeface="Comic Sans MS" panose="030F0702030302020204" pitchFamily="66" charset="0"/>
                <a:sym typeface="Wingdings" panose="05000000000000000000" pitchFamily="2" charset="2"/>
              </a:rPr>
              <a:t> Le géant </a:t>
            </a:r>
            <a:endParaRPr lang="fr-FR" sz="1600" dirty="0">
              <a:solidFill>
                <a:srgbClr val="FF0000"/>
              </a:solidFill>
              <a:latin typeface="Comic Sans MS" panose="030F0702030302020204" pitchFamily="66" charset="0"/>
            </a:endParaRPr>
          </a:p>
        </p:txBody>
      </p:sp>
      <p:sp>
        <p:nvSpPr>
          <p:cNvPr id="14" name="ZoneTexte 13">
            <a:extLst>
              <a:ext uri="{FF2B5EF4-FFF2-40B4-BE49-F238E27FC236}">
                <a16:creationId xmlns:a16="http://schemas.microsoft.com/office/drawing/2014/main" id="{0F5563BB-DCEA-2F84-9349-7A3D691ACF52}"/>
              </a:ext>
            </a:extLst>
          </p:cNvPr>
          <p:cNvSpPr txBox="1"/>
          <p:nvPr/>
        </p:nvSpPr>
        <p:spPr>
          <a:xfrm>
            <a:off x="8778553" y="5054245"/>
            <a:ext cx="2771966"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camarade </a:t>
            </a:r>
            <a:r>
              <a:rPr lang="fr-FR" sz="1600" dirty="0">
                <a:solidFill>
                  <a:srgbClr val="FF0000"/>
                </a:solidFill>
                <a:latin typeface="Comic Sans MS" panose="030F0702030302020204" pitchFamily="66" charset="0"/>
                <a:sym typeface="Wingdings" panose="05000000000000000000" pitchFamily="2" charset="2"/>
              </a:rPr>
              <a:t> Le géant</a:t>
            </a:r>
            <a:endParaRPr lang="fr-FR" sz="1600" dirty="0">
              <a:solidFill>
                <a:srgbClr val="FF0000"/>
              </a:solidFill>
              <a:latin typeface="Comic Sans MS" panose="030F0702030302020204" pitchFamily="66" charset="0"/>
            </a:endParaRPr>
          </a:p>
        </p:txBody>
      </p:sp>
      <p:sp>
        <p:nvSpPr>
          <p:cNvPr id="15" name="ZoneTexte 14">
            <a:extLst>
              <a:ext uri="{FF2B5EF4-FFF2-40B4-BE49-F238E27FC236}">
                <a16:creationId xmlns:a16="http://schemas.microsoft.com/office/drawing/2014/main" id="{0A82ADDA-F565-0271-2943-145B790E383A}"/>
              </a:ext>
            </a:extLst>
          </p:cNvPr>
          <p:cNvSpPr txBox="1"/>
          <p:nvPr/>
        </p:nvSpPr>
        <p:spPr>
          <a:xfrm>
            <a:off x="124409" y="5504497"/>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tu </a:t>
            </a:r>
            <a:r>
              <a:rPr lang="fr-FR" sz="1600" dirty="0">
                <a:solidFill>
                  <a:srgbClr val="FF0000"/>
                </a:solidFill>
                <a:latin typeface="Comic Sans MS" panose="030F0702030302020204" pitchFamily="66" charset="0"/>
                <a:sym typeface="Wingdings" panose="05000000000000000000" pitchFamily="2" charset="2"/>
              </a:rPr>
              <a:t> Le géant </a:t>
            </a:r>
            <a:endParaRPr lang="fr-FR" sz="1600" dirty="0">
              <a:solidFill>
                <a:srgbClr val="FF0000"/>
              </a:solidFill>
              <a:latin typeface="Comic Sans MS" panose="030F0702030302020204" pitchFamily="66" charset="0"/>
            </a:endParaRPr>
          </a:p>
        </p:txBody>
      </p:sp>
      <p:sp>
        <p:nvSpPr>
          <p:cNvPr id="16" name="ZoneTexte 15">
            <a:extLst>
              <a:ext uri="{FF2B5EF4-FFF2-40B4-BE49-F238E27FC236}">
                <a16:creationId xmlns:a16="http://schemas.microsoft.com/office/drawing/2014/main" id="{16F7C936-6AE7-931B-9DE4-00CC9E4252B0}"/>
              </a:ext>
            </a:extLst>
          </p:cNvPr>
          <p:cNvSpPr txBox="1"/>
          <p:nvPr/>
        </p:nvSpPr>
        <p:spPr>
          <a:xfrm>
            <a:off x="1694577" y="5500268"/>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là </a:t>
            </a:r>
            <a:r>
              <a:rPr lang="fr-FR" sz="1600" dirty="0">
                <a:solidFill>
                  <a:srgbClr val="FF0000"/>
                </a:solidFill>
                <a:latin typeface="Comic Sans MS" panose="030F0702030302020204" pitchFamily="66" charset="0"/>
                <a:sym typeface="Wingdings" panose="05000000000000000000" pitchFamily="2" charset="2"/>
              </a:rPr>
              <a:t> L’endroit</a:t>
            </a:r>
            <a:endParaRPr lang="fr-FR" sz="1600" dirty="0">
              <a:solidFill>
                <a:srgbClr val="FF0000"/>
              </a:solidFill>
              <a:latin typeface="Comic Sans MS" panose="030F0702030302020204" pitchFamily="66" charset="0"/>
            </a:endParaRPr>
          </a:p>
        </p:txBody>
      </p:sp>
      <p:sp>
        <p:nvSpPr>
          <p:cNvPr id="18" name="ZoneTexte 17">
            <a:extLst>
              <a:ext uri="{FF2B5EF4-FFF2-40B4-BE49-F238E27FC236}">
                <a16:creationId xmlns:a16="http://schemas.microsoft.com/office/drawing/2014/main" id="{3734D9E5-6DD1-1D60-DF4E-3279CC371BFA}"/>
              </a:ext>
            </a:extLst>
          </p:cNvPr>
          <p:cNvSpPr txBox="1"/>
          <p:nvPr/>
        </p:nvSpPr>
        <p:spPr>
          <a:xfrm>
            <a:off x="3543473" y="6338142"/>
            <a:ext cx="6064510" cy="338554"/>
          </a:xfrm>
          <a:prstGeom prst="rect">
            <a:avLst/>
          </a:prstGeom>
          <a:noFill/>
        </p:spPr>
        <p:txBody>
          <a:bodyPr wrap="square" rtlCol="0">
            <a:spAutoFit/>
          </a:bodyPr>
          <a:lstStyle/>
          <a:p>
            <a:pPr algn="just"/>
            <a:r>
              <a:rPr lang="fr-FR" sz="1600" b="1" i="1" dirty="0">
                <a:latin typeface="Comic Sans MS" panose="030F0702030302020204" pitchFamily="66" charset="0"/>
              </a:rPr>
              <a:t>« Quels sont les pronoms personnels sujets ?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3" name="ZoneTexte 2">
            <a:extLst>
              <a:ext uri="{FF2B5EF4-FFF2-40B4-BE49-F238E27FC236}">
                <a16:creationId xmlns:a16="http://schemas.microsoft.com/office/drawing/2014/main" id="{A8E34D59-92C0-FC90-6638-6133A30996B8}"/>
              </a:ext>
            </a:extLst>
          </p:cNvPr>
          <p:cNvSpPr txBox="1"/>
          <p:nvPr/>
        </p:nvSpPr>
        <p:spPr>
          <a:xfrm>
            <a:off x="3310395" y="5530746"/>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je </a:t>
            </a:r>
            <a:r>
              <a:rPr lang="fr-FR" sz="1600" dirty="0">
                <a:solidFill>
                  <a:srgbClr val="FF0000"/>
                </a:solidFill>
                <a:latin typeface="Comic Sans MS" panose="030F0702030302020204" pitchFamily="66" charset="0"/>
                <a:sym typeface="Wingdings" panose="05000000000000000000" pitchFamily="2" charset="2"/>
              </a:rPr>
              <a:t> Le tailleur</a:t>
            </a:r>
            <a:endParaRPr lang="fr-FR" sz="1600" dirty="0">
              <a:solidFill>
                <a:srgbClr val="FF0000"/>
              </a:solidFill>
              <a:latin typeface="Comic Sans MS" panose="030F0702030302020204" pitchFamily="66" charset="0"/>
            </a:endParaRPr>
          </a:p>
        </p:txBody>
      </p:sp>
      <p:sp>
        <p:nvSpPr>
          <p:cNvPr id="13" name="ZoneTexte 12">
            <a:extLst>
              <a:ext uri="{FF2B5EF4-FFF2-40B4-BE49-F238E27FC236}">
                <a16:creationId xmlns:a16="http://schemas.microsoft.com/office/drawing/2014/main" id="{046EBA10-C00E-54DD-98A7-4146707B4B60}"/>
              </a:ext>
            </a:extLst>
          </p:cNvPr>
          <p:cNvSpPr txBox="1"/>
          <p:nvPr/>
        </p:nvSpPr>
        <p:spPr>
          <a:xfrm>
            <a:off x="5081932" y="5507237"/>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la </a:t>
            </a:r>
            <a:r>
              <a:rPr lang="fr-FR" sz="1600" dirty="0">
                <a:solidFill>
                  <a:srgbClr val="FF0000"/>
                </a:solidFill>
                <a:latin typeface="Comic Sans MS" panose="030F0702030302020204" pitchFamily="66" charset="0"/>
                <a:sym typeface="Wingdings" panose="05000000000000000000" pitchFamily="2" charset="2"/>
              </a:rPr>
              <a:t> La pierre</a:t>
            </a:r>
            <a:endParaRPr lang="fr-FR" sz="1600" dirty="0">
              <a:solidFill>
                <a:srgbClr val="FF0000"/>
              </a:solidFill>
              <a:latin typeface="Comic Sans MS" panose="030F0702030302020204" pitchFamily="66" charset="0"/>
            </a:endParaRPr>
          </a:p>
        </p:txBody>
      </p:sp>
      <p:sp>
        <p:nvSpPr>
          <p:cNvPr id="17" name="ZoneTexte 16">
            <a:extLst>
              <a:ext uri="{FF2B5EF4-FFF2-40B4-BE49-F238E27FC236}">
                <a16:creationId xmlns:a16="http://schemas.microsoft.com/office/drawing/2014/main" id="{FA48F51E-DF8A-7900-EB2B-75DA52721DA7}"/>
              </a:ext>
            </a:extLst>
          </p:cNvPr>
          <p:cNvSpPr txBox="1"/>
          <p:nvPr/>
        </p:nvSpPr>
        <p:spPr>
          <a:xfrm>
            <a:off x="6758250" y="5515129"/>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a:t>
            </a:r>
            <a:r>
              <a:rPr lang="fr-FR" sz="1600" dirty="0">
                <a:solidFill>
                  <a:srgbClr val="FF0000"/>
                </a:solidFill>
                <a:latin typeface="Comic Sans MS" panose="030F0702030302020204" pitchFamily="66" charset="0"/>
                <a:sym typeface="Wingdings" panose="05000000000000000000" pitchFamily="2" charset="2"/>
              </a:rPr>
              <a:t> Le géant</a:t>
            </a:r>
            <a:endParaRPr lang="fr-FR" sz="1600" dirty="0">
              <a:solidFill>
                <a:srgbClr val="FF0000"/>
              </a:solidFill>
              <a:latin typeface="Comic Sans MS" panose="030F0702030302020204" pitchFamily="66" charset="0"/>
            </a:endParaRPr>
          </a:p>
        </p:txBody>
      </p:sp>
      <p:sp>
        <p:nvSpPr>
          <p:cNvPr id="24" name="ZoneTexte 23">
            <a:extLst>
              <a:ext uri="{FF2B5EF4-FFF2-40B4-BE49-F238E27FC236}">
                <a16:creationId xmlns:a16="http://schemas.microsoft.com/office/drawing/2014/main" id="{42B6F4FD-54BD-D6B7-B721-26FC116DCC94}"/>
              </a:ext>
            </a:extLst>
          </p:cNvPr>
          <p:cNvSpPr txBox="1"/>
          <p:nvPr/>
        </p:nvSpPr>
        <p:spPr>
          <a:xfrm>
            <a:off x="8287140" y="5507599"/>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en </a:t>
            </a:r>
            <a:r>
              <a:rPr lang="fr-FR" sz="1600" dirty="0">
                <a:solidFill>
                  <a:srgbClr val="FF0000"/>
                </a:solidFill>
                <a:latin typeface="Comic Sans MS" panose="030F0702030302020204" pitchFamily="66" charset="0"/>
                <a:sym typeface="Wingdings" panose="05000000000000000000" pitchFamily="2" charset="2"/>
              </a:rPr>
              <a:t> La pierre</a:t>
            </a:r>
            <a:endParaRPr lang="fr-FR" sz="1600" dirty="0">
              <a:solidFill>
                <a:srgbClr val="FF0000"/>
              </a:solidFill>
              <a:latin typeface="Comic Sans MS" panose="030F0702030302020204" pitchFamily="66" charset="0"/>
            </a:endParaRPr>
          </a:p>
        </p:txBody>
      </p:sp>
      <p:sp>
        <p:nvSpPr>
          <p:cNvPr id="25" name="ZoneTexte 24">
            <a:extLst>
              <a:ext uri="{FF2B5EF4-FFF2-40B4-BE49-F238E27FC236}">
                <a16:creationId xmlns:a16="http://schemas.microsoft.com/office/drawing/2014/main" id="{FE871441-E528-7371-9E50-0B5E5A4BC094}"/>
              </a:ext>
            </a:extLst>
          </p:cNvPr>
          <p:cNvSpPr txBox="1"/>
          <p:nvPr/>
        </p:nvSpPr>
        <p:spPr>
          <a:xfrm>
            <a:off x="10010193" y="5522090"/>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 </a:t>
            </a:r>
            <a:r>
              <a:rPr lang="fr-FR" sz="1600" dirty="0">
                <a:solidFill>
                  <a:srgbClr val="FF0000"/>
                </a:solidFill>
                <a:latin typeface="Comic Sans MS" panose="030F0702030302020204" pitchFamily="66" charset="0"/>
                <a:sym typeface="Wingdings" panose="05000000000000000000" pitchFamily="2" charset="2"/>
              </a:rPr>
              <a:t> La pierre</a:t>
            </a:r>
            <a:endParaRPr lang="fr-FR" sz="1600" dirty="0">
              <a:solidFill>
                <a:srgbClr val="FF0000"/>
              </a:solidFill>
              <a:latin typeface="Comic Sans MS" panose="030F0702030302020204" pitchFamily="66" charset="0"/>
            </a:endParaRPr>
          </a:p>
        </p:txBody>
      </p:sp>
      <p:sp>
        <p:nvSpPr>
          <p:cNvPr id="26" name="ZoneTexte 25">
            <a:extLst>
              <a:ext uri="{FF2B5EF4-FFF2-40B4-BE49-F238E27FC236}">
                <a16:creationId xmlns:a16="http://schemas.microsoft.com/office/drawing/2014/main" id="{FDFC316D-4CB7-E232-C70D-F7B908B1E0C4}"/>
              </a:ext>
            </a:extLst>
          </p:cNvPr>
          <p:cNvSpPr txBox="1"/>
          <p:nvPr/>
        </p:nvSpPr>
        <p:spPr>
          <a:xfrm>
            <a:off x="184375" y="5954316"/>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la </a:t>
            </a:r>
            <a:r>
              <a:rPr lang="fr-FR" sz="1600" dirty="0">
                <a:solidFill>
                  <a:srgbClr val="FF0000"/>
                </a:solidFill>
                <a:latin typeface="Comic Sans MS" panose="030F0702030302020204" pitchFamily="66" charset="0"/>
                <a:sym typeface="Wingdings" panose="05000000000000000000" pitchFamily="2" charset="2"/>
              </a:rPr>
              <a:t> La pierre</a:t>
            </a:r>
            <a:endParaRPr lang="fr-FR" sz="1600" dirty="0">
              <a:solidFill>
                <a:srgbClr val="FF0000"/>
              </a:solidFill>
              <a:latin typeface="Comic Sans MS" panose="030F0702030302020204" pitchFamily="66" charset="0"/>
            </a:endParaRPr>
          </a:p>
        </p:txBody>
      </p:sp>
      <p:sp>
        <p:nvSpPr>
          <p:cNvPr id="27" name="ZoneTexte 26">
            <a:extLst>
              <a:ext uri="{FF2B5EF4-FFF2-40B4-BE49-F238E27FC236}">
                <a16:creationId xmlns:a16="http://schemas.microsoft.com/office/drawing/2014/main" id="{ADB8C9B8-490F-027A-3B55-A6DDC9138454}"/>
              </a:ext>
            </a:extLst>
          </p:cNvPr>
          <p:cNvSpPr txBox="1"/>
          <p:nvPr/>
        </p:nvSpPr>
        <p:spPr>
          <a:xfrm>
            <a:off x="1717073" y="5918526"/>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je </a:t>
            </a:r>
            <a:r>
              <a:rPr lang="fr-FR" sz="1600" dirty="0">
                <a:solidFill>
                  <a:srgbClr val="FF0000"/>
                </a:solidFill>
                <a:latin typeface="Comic Sans MS" panose="030F0702030302020204" pitchFamily="66" charset="0"/>
                <a:sym typeface="Wingdings" panose="05000000000000000000" pitchFamily="2" charset="2"/>
              </a:rPr>
              <a:t> Le tailleur</a:t>
            </a:r>
            <a:endParaRPr lang="fr-FR" sz="1600" dirty="0">
              <a:solidFill>
                <a:srgbClr val="FF0000"/>
              </a:solidFill>
              <a:latin typeface="Comic Sans MS" panose="030F0702030302020204" pitchFamily="66" charset="0"/>
            </a:endParaRPr>
          </a:p>
        </p:txBody>
      </p:sp>
      <p:sp>
        <p:nvSpPr>
          <p:cNvPr id="28" name="ZoneTexte 27">
            <a:extLst>
              <a:ext uri="{FF2B5EF4-FFF2-40B4-BE49-F238E27FC236}">
                <a16:creationId xmlns:a16="http://schemas.microsoft.com/office/drawing/2014/main" id="{198C543E-155C-7E5E-83AE-6B25BF1C8783}"/>
              </a:ext>
            </a:extLst>
          </p:cNvPr>
          <p:cNvSpPr txBox="1"/>
          <p:nvPr/>
        </p:nvSpPr>
        <p:spPr>
          <a:xfrm>
            <a:off x="3540504" y="5921266"/>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le </a:t>
            </a:r>
            <a:r>
              <a:rPr lang="fr-FR" sz="1600" dirty="0">
                <a:solidFill>
                  <a:srgbClr val="FF0000"/>
                </a:solidFill>
                <a:latin typeface="Comic Sans MS" panose="030F0702030302020204" pitchFamily="66" charset="0"/>
                <a:sym typeface="Wingdings" panose="05000000000000000000" pitchFamily="2" charset="2"/>
              </a:rPr>
              <a:t> Sauter</a:t>
            </a:r>
            <a:endParaRPr lang="fr-FR" sz="1600" dirty="0">
              <a:solidFill>
                <a:srgbClr val="FF0000"/>
              </a:solidFill>
              <a:latin typeface="Comic Sans MS" panose="030F0702030302020204" pitchFamily="66" charset="0"/>
            </a:endParaRPr>
          </a:p>
        </p:txBody>
      </p:sp>
      <p:sp>
        <p:nvSpPr>
          <p:cNvPr id="29" name="ZoneTexte 28">
            <a:extLst>
              <a:ext uri="{FF2B5EF4-FFF2-40B4-BE49-F238E27FC236}">
                <a16:creationId xmlns:a16="http://schemas.microsoft.com/office/drawing/2014/main" id="{1828A8E3-9C66-D2EE-EB7D-9F26B06ECBCC}"/>
              </a:ext>
            </a:extLst>
          </p:cNvPr>
          <p:cNvSpPr txBox="1"/>
          <p:nvPr/>
        </p:nvSpPr>
        <p:spPr>
          <a:xfrm>
            <a:off x="4959220" y="5921266"/>
            <a:ext cx="227355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y </a:t>
            </a:r>
            <a:r>
              <a:rPr lang="fr-FR" sz="1600" dirty="0">
                <a:solidFill>
                  <a:srgbClr val="FF0000"/>
                </a:solidFill>
                <a:latin typeface="Comic Sans MS" panose="030F0702030302020204" pitchFamily="66" charset="0"/>
                <a:sym typeface="Wingdings" panose="05000000000000000000" pitchFamily="2" charset="2"/>
              </a:rPr>
              <a:t> Sauter</a:t>
            </a:r>
            <a:endParaRPr lang="fr-FR" sz="1600" dirty="0">
              <a:solidFill>
                <a:srgbClr val="FF0000"/>
              </a:solidFill>
              <a:latin typeface="Comic Sans MS" panose="030F0702030302020204" pitchFamily="66" charset="0"/>
            </a:endParaRPr>
          </a:p>
        </p:txBody>
      </p:sp>
      <p:sp>
        <p:nvSpPr>
          <p:cNvPr id="31" name="Ellipse 30">
            <a:extLst>
              <a:ext uri="{FF2B5EF4-FFF2-40B4-BE49-F238E27FC236}">
                <a16:creationId xmlns:a16="http://schemas.microsoft.com/office/drawing/2014/main" id="{E1349ABF-D8FE-AF0F-4380-FDEAFD2E9A49}"/>
              </a:ext>
            </a:extLst>
          </p:cNvPr>
          <p:cNvSpPr/>
          <p:nvPr/>
        </p:nvSpPr>
        <p:spPr>
          <a:xfrm>
            <a:off x="4933322" y="962483"/>
            <a:ext cx="541430" cy="4580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9B59B1BA-C9C1-E3B8-BCC9-102E41171F57}"/>
              </a:ext>
            </a:extLst>
          </p:cNvPr>
          <p:cNvSpPr/>
          <p:nvPr/>
        </p:nvSpPr>
        <p:spPr>
          <a:xfrm>
            <a:off x="1892300" y="1191496"/>
            <a:ext cx="367488" cy="45802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2D8B284A-E233-F4D8-F312-181D1ADDD386}"/>
              </a:ext>
            </a:extLst>
          </p:cNvPr>
          <p:cNvSpPr/>
          <p:nvPr/>
        </p:nvSpPr>
        <p:spPr>
          <a:xfrm>
            <a:off x="6112580" y="1915381"/>
            <a:ext cx="310116" cy="4815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Ellipse 33">
            <a:extLst>
              <a:ext uri="{FF2B5EF4-FFF2-40B4-BE49-F238E27FC236}">
                <a16:creationId xmlns:a16="http://schemas.microsoft.com/office/drawing/2014/main" id="{8A38640F-8B93-F403-EF64-8DC59D4E3D91}"/>
              </a:ext>
            </a:extLst>
          </p:cNvPr>
          <p:cNvSpPr/>
          <p:nvPr/>
        </p:nvSpPr>
        <p:spPr>
          <a:xfrm>
            <a:off x="3113562" y="2169989"/>
            <a:ext cx="393665" cy="4815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A199432D-AD8C-6A6B-8AE0-47F29F17B6CB}"/>
              </a:ext>
            </a:extLst>
          </p:cNvPr>
          <p:cNvSpPr/>
          <p:nvPr/>
        </p:nvSpPr>
        <p:spPr>
          <a:xfrm>
            <a:off x="6951321" y="2169989"/>
            <a:ext cx="393665" cy="4815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F42FB548-576C-B449-852E-67A1BF03E245}"/>
              </a:ext>
            </a:extLst>
          </p:cNvPr>
          <p:cNvSpPr/>
          <p:nvPr/>
        </p:nvSpPr>
        <p:spPr>
          <a:xfrm>
            <a:off x="6193972" y="2636068"/>
            <a:ext cx="302086" cy="48153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3E8ADAF6-51C0-FBEB-5D4B-750B9C35862D}"/>
              </a:ext>
            </a:extLst>
          </p:cNvPr>
          <p:cNvSpPr/>
          <p:nvPr/>
        </p:nvSpPr>
        <p:spPr>
          <a:xfrm>
            <a:off x="6661005" y="3356133"/>
            <a:ext cx="393665" cy="42543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 de texte 2">
            <a:extLst>
              <a:ext uri="{FF2B5EF4-FFF2-40B4-BE49-F238E27FC236}">
                <a16:creationId xmlns:a16="http://schemas.microsoft.com/office/drawing/2014/main" id="{BE13A999-20A3-E187-2C74-CA96ED97011D}"/>
              </a:ext>
            </a:extLst>
          </p:cNvPr>
          <p:cNvSpPr txBox="1">
            <a:spLocks noChangeArrowheads="1"/>
          </p:cNvSpPr>
          <p:nvPr/>
        </p:nvSpPr>
        <p:spPr bwMode="auto">
          <a:xfrm rot="16200000">
            <a:off x="5588495" y="-1729602"/>
            <a:ext cx="920341" cy="11852989"/>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12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800" dirty="0">
              <a:effectLst/>
              <a:latin typeface="Calibri" panose="020F0502020204030204" pitchFamily="34" charset="0"/>
              <a:ea typeface="Calibri" panose="020F0502020204030204" pitchFamily="34" charset="0"/>
            </a:endParaRPr>
          </a:p>
        </p:txBody>
      </p:sp>
      <p:sp>
        <p:nvSpPr>
          <p:cNvPr id="40" name="Zone de texte 2">
            <a:extLst>
              <a:ext uri="{FF2B5EF4-FFF2-40B4-BE49-F238E27FC236}">
                <a16:creationId xmlns:a16="http://schemas.microsoft.com/office/drawing/2014/main" id="{AE2151C9-BC90-7386-9415-6C82B1B1FDAE}"/>
              </a:ext>
            </a:extLst>
          </p:cNvPr>
          <p:cNvSpPr txBox="1">
            <a:spLocks noChangeArrowheads="1"/>
          </p:cNvSpPr>
          <p:nvPr/>
        </p:nvSpPr>
        <p:spPr bwMode="auto">
          <a:xfrm rot="16200000">
            <a:off x="4635496" y="-3626918"/>
            <a:ext cx="2826339" cy="11852989"/>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12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CM1/CM2</a:t>
            </a:r>
            <a:endParaRPr lang="fr-FR" sz="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7381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ppt_x"/>
                                          </p:val>
                                        </p:tav>
                                        <p:tav tm="100000">
                                          <p:val>
                                            <p:strVal val="#ppt_x"/>
                                          </p:val>
                                        </p:tav>
                                      </p:tavLst>
                                    </p:anim>
                                    <p:anim calcmode="lin" valueType="num">
                                      <p:cBhvr additive="base">
                                        <p:cTn id="11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additive="base">
                                        <p:cTn id="115" dur="500" fill="hold"/>
                                        <p:tgtEl>
                                          <p:spTgt spid="18"/>
                                        </p:tgtEl>
                                        <p:attrNameLst>
                                          <p:attrName>ppt_x</p:attrName>
                                        </p:attrNameLst>
                                      </p:cBhvr>
                                      <p:tavLst>
                                        <p:tav tm="0">
                                          <p:val>
                                            <p:strVal val="#ppt_x"/>
                                          </p:val>
                                        </p:tav>
                                        <p:tav tm="100000">
                                          <p:val>
                                            <p:strVal val="#ppt_x"/>
                                          </p:val>
                                        </p:tav>
                                      </p:tavLst>
                                    </p:anim>
                                    <p:anim calcmode="lin" valueType="num">
                                      <p:cBhvr additive="base">
                                        <p:cTn id="1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barn(inVertical)">
                                      <p:cBhvr>
                                        <p:cTn id="121" dur="500"/>
                                        <p:tgtEl>
                                          <p:spTgt spid="31"/>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barn(inVertical)">
                                      <p:cBhvr>
                                        <p:cTn id="126" dur="500"/>
                                        <p:tgtEl>
                                          <p:spTgt spid="32"/>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barn(inVertical)">
                                      <p:cBhvr>
                                        <p:cTn id="131" dur="500"/>
                                        <p:tgtEl>
                                          <p:spTgt spid="33"/>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grpId="0" nodeType="click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barn(inVertical)">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barn(inVertical)">
                                      <p:cBhvr>
                                        <p:cTn id="141" dur="500"/>
                                        <p:tgtEl>
                                          <p:spTgt spid="35"/>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21" fill="hold" grpId="0" nodeType="clickEffect">
                                  <p:stCondLst>
                                    <p:cond delay="0"/>
                                  </p:stCondLst>
                                  <p:childTnLst>
                                    <p:set>
                                      <p:cBhvr>
                                        <p:cTn id="145" dur="1" fill="hold">
                                          <p:stCondLst>
                                            <p:cond delay="0"/>
                                          </p:stCondLst>
                                        </p:cTn>
                                        <p:tgtEl>
                                          <p:spTgt spid="36"/>
                                        </p:tgtEl>
                                        <p:attrNameLst>
                                          <p:attrName>style.visibility</p:attrName>
                                        </p:attrNameLst>
                                      </p:cBhvr>
                                      <p:to>
                                        <p:strVal val="visible"/>
                                      </p:to>
                                    </p:set>
                                    <p:animEffect transition="in" filter="barn(inVertical)">
                                      <p:cBhvr>
                                        <p:cTn id="146" dur="500"/>
                                        <p:tgtEl>
                                          <p:spTgt spid="36"/>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37"/>
                                        </p:tgtEl>
                                        <p:attrNameLst>
                                          <p:attrName>style.visibility</p:attrName>
                                        </p:attrNameLst>
                                      </p:cBhvr>
                                      <p:to>
                                        <p:strVal val="visible"/>
                                      </p:to>
                                    </p:set>
                                    <p:animEffect transition="in" filter="barn(inVertical)">
                                      <p:cBhvr>
                                        <p:cTn id="15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4" grpId="0"/>
      <p:bldP spid="15" grpId="0"/>
      <p:bldP spid="16" grpId="0"/>
      <p:bldP spid="18" grpId="0"/>
      <p:bldP spid="3" grpId="0"/>
      <p:bldP spid="13" grpId="0"/>
      <p:bldP spid="17" grpId="0"/>
      <p:bldP spid="24" grpId="0"/>
      <p:bldP spid="25" grpId="0"/>
      <p:bldP spid="26" grpId="0"/>
      <p:bldP spid="27" grpId="0"/>
      <p:bldP spid="28" grpId="0"/>
      <p:bldP spid="29" grpId="0"/>
      <p:bldP spid="31" grpId="0" animBg="1"/>
      <p:bldP spid="32" grpId="0" animBg="1"/>
      <p:bldP spid="33" grpId="0" animBg="1"/>
      <p:bldP spid="34"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23" name="ZoneTexte 22">
            <a:extLst>
              <a:ext uri="{FF2B5EF4-FFF2-40B4-BE49-F238E27FC236}">
                <a16:creationId xmlns:a16="http://schemas.microsoft.com/office/drawing/2014/main" id="{D3DD72CF-AC7A-FAC7-C568-58D358D5F0F7}"/>
              </a:ext>
            </a:extLst>
          </p:cNvPr>
          <p:cNvSpPr txBox="1"/>
          <p:nvPr/>
        </p:nvSpPr>
        <p:spPr>
          <a:xfrm>
            <a:off x="3973286" y="789715"/>
            <a:ext cx="7111482" cy="369332"/>
          </a:xfrm>
          <a:prstGeom prst="rect">
            <a:avLst/>
          </a:prstGeom>
          <a:noFill/>
        </p:spPr>
        <p:txBody>
          <a:bodyPr wrap="square" rtlCol="0">
            <a:spAutoFit/>
          </a:bodyPr>
          <a:lstStyle/>
          <a:p>
            <a:pPr algn="just"/>
            <a:r>
              <a:rPr lang="fr-FR" b="1" i="1" dirty="0">
                <a:latin typeface="Comic Sans MS" panose="030F0702030302020204" pitchFamily="66" charset="0"/>
              </a:rPr>
              <a:t>« A quel temps est écrit ce texte ? »</a:t>
            </a:r>
          </a:p>
        </p:txBody>
      </p:sp>
      <p:sp>
        <p:nvSpPr>
          <p:cNvPr id="5" name="ZoneTexte 4">
            <a:extLst>
              <a:ext uri="{FF2B5EF4-FFF2-40B4-BE49-F238E27FC236}">
                <a16:creationId xmlns:a16="http://schemas.microsoft.com/office/drawing/2014/main" id="{6773121E-9000-C8A9-C896-7C2401DC4DA7}"/>
              </a:ext>
            </a:extLst>
          </p:cNvPr>
          <p:cNvSpPr txBox="1"/>
          <p:nvPr/>
        </p:nvSpPr>
        <p:spPr>
          <a:xfrm>
            <a:off x="1889445" y="1314676"/>
            <a:ext cx="10302555" cy="369332"/>
          </a:xfrm>
          <a:prstGeom prst="rect">
            <a:avLst/>
          </a:prstGeom>
          <a:noFill/>
        </p:spPr>
        <p:txBody>
          <a:bodyPr wrap="square" rtlCol="0">
            <a:spAutoFit/>
          </a:bodyPr>
          <a:lstStyle/>
          <a:p>
            <a:pPr algn="just"/>
            <a:r>
              <a:rPr lang="fr-FR" dirty="0">
                <a:solidFill>
                  <a:srgbClr val="FF0000"/>
                </a:solidFill>
                <a:latin typeface="Comic Sans MS" panose="030F0702030302020204" pitchFamily="66" charset="0"/>
              </a:rPr>
              <a:t>Au présent de l’indicatif (Présent de narration) par un narrateur extérieur</a:t>
            </a:r>
          </a:p>
        </p:txBody>
      </p:sp>
      <p:sp>
        <p:nvSpPr>
          <p:cNvPr id="9" name="ZoneTexte 8">
            <a:extLst>
              <a:ext uri="{FF2B5EF4-FFF2-40B4-BE49-F238E27FC236}">
                <a16:creationId xmlns:a16="http://schemas.microsoft.com/office/drawing/2014/main" id="{76BCF7EC-0660-F211-6CDE-264192BED9CE}"/>
              </a:ext>
            </a:extLst>
          </p:cNvPr>
          <p:cNvSpPr txBox="1"/>
          <p:nvPr/>
        </p:nvSpPr>
        <p:spPr>
          <a:xfrm>
            <a:off x="3075992" y="1956048"/>
            <a:ext cx="6934201" cy="369332"/>
          </a:xfrm>
          <a:prstGeom prst="rect">
            <a:avLst/>
          </a:prstGeom>
          <a:noFill/>
        </p:spPr>
        <p:txBody>
          <a:bodyPr wrap="square" rtlCol="0">
            <a:spAutoFit/>
          </a:bodyPr>
          <a:lstStyle/>
          <a:p>
            <a:pPr algn="just"/>
            <a:r>
              <a:rPr lang="fr-FR" b="1" i="1" dirty="0">
                <a:latin typeface="Comic Sans MS" panose="030F0702030302020204" pitchFamily="66" charset="0"/>
              </a:rPr>
              <a:t>«  Relevez la partie du texte qui est écrite au passé »</a:t>
            </a:r>
          </a:p>
        </p:txBody>
      </p:sp>
      <p:sp>
        <p:nvSpPr>
          <p:cNvPr id="12" name="ZoneTexte 11">
            <a:extLst>
              <a:ext uri="{FF2B5EF4-FFF2-40B4-BE49-F238E27FC236}">
                <a16:creationId xmlns:a16="http://schemas.microsoft.com/office/drawing/2014/main" id="{503EF69A-F719-510A-E072-DBEAF6C94C90}"/>
              </a:ext>
            </a:extLst>
          </p:cNvPr>
          <p:cNvSpPr txBox="1"/>
          <p:nvPr/>
        </p:nvSpPr>
        <p:spPr>
          <a:xfrm>
            <a:off x="2043404" y="2597420"/>
            <a:ext cx="9283957" cy="369332"/>
          </a:xfrm>
          <a:prstGeom prst="rect">
            <a:avLst/>
          </a:prstGeom>
          <a:noFill/>
        </p:spPr>
        <p:txBody>
          <a:bodyPr wrap="square" rtlCol="0">
            <a:spAutoFit/>
          </a:bodyPr>
          <a:lstStyle/>
          <a:p>
            <a:pPr algn="just"/>
            <a:r>
              <a:rPr lang="fr-FR" dirty="0">
                <a:solidFill>
                  <a:srgbClr val="FF0000"/>
                </a:solidFill>
                <a:latin typeface="Comic Sans MS" panose="030F0702030302020204" pitchFamily="66" charset="0"/>
              </a:rPr>
              <a:t>Le géant voit la ceinture et il pense que le tailleur a tué sept hommes d’un coup</a:t>
            </a:r>
          </a:p>
        </p:txBody>
      </p:sp>
      <p:sp>
        <p:nvSpPr>
          <p:cNvPr id="13" name="ZoneTexte 12">
            <a:extLst>
              <a:ext uri="{FF2B5EF4-FFF2-40B4-BE49-F238E27FC236}">
                <a16:creationId xmlns:a16="http://schemas.microsoft.com/office/drawing/2014/main" id="{1E13EC4C-720C-A2BE-99ED-BA3FBBF61590}"/>
              </a:ext>
            </a:extLst>
          </p:cNvPr>
          <p:cNvSpPr txBox="1"/>
          <p:nvPr/>
        </p:nvSpPr>
        <p:spPr>
          <a:xfrm>
            <a:off x="3142864" y="3228260"/>
            <a:ext cx="6867329" cy="369332"/>
          </a:xfrm>
          <a:prstGeom prst="rect">
            <a:avLst/>
          </a:prstGeom>
          <a:noFill/>
        </p:spPr>
        <p:txBody>
          <a:bodyPr wrap="square" rtlCol="0">
            <a:spAutoFit/>
          </a:bodyPr>
          <a:lstStyle/>
          <a:p>
            <a:pPr algn="just"/>
            <a:r>
              <a:rPr lang="fr-FR" b="1" i="1" dirty="0">
                <a:latin typeface="Comic Sans MS" panose="030F0702030302020204" pitchFamily="66" charset="0"/>
              </a:rPr>
              <a:t>« Relevez la partie du texte qui est écrite au futur »</a:t>
            </a:r>
          </a:p>
        </p:txBody>
      </p:sp>
      <p:sp>
        <p:nvSpPr>
          <p:cNvPr id="14" name="ZoneTexte 13">
            <a:extLst>
              <a:ext uri="{FF2B5EF4-FFF2-40B4-BE49-F238E27FC236}">
                <a16:creationId xmlns:a16="http://schemas.microsoft.com/office/drawing/2014/main" id="{D1BDE63E-1AB3-A5B6-D2BE-F2471C3331BE}"/>
              </a:ext>
            </a:extLst>
          </p:cNvPr>
          <p:cNvSpPr txBox="1"/>
          <p:nvPr/>
        </p:nvSpPr>
        <p:spPr>
          <a:xfrm>
            <a:off x="4126462" y="3900786"/>
            <a:ext cx="4900131" cy="369332"/>
          </a:xfrm>
          <a:prstGeom prst="rect">
            <a:avLst/>
          </a:prstGeom>
          <a:noFill/>
        </p:spPr>
        <p:txBody>
          <a:bodyPr wrap="square" rtlCol="0">
            <a:spAutoFit/>
          </a:bodyPr>
          <a:lstStyle/>
          <a:p>
            <a:pPr algn="just"/>
            <a:r>
              <a:rPr lang="fr-FR" dirty="0">
                <a:solidFill>
                  <a:srgbClr val="FF0000"/>
                </a:solidFill>
                <a:latin typeface="Comic Sans MS" panose="030F0702030302020204" pitchFamily="66" charset="0"/>
              </a:rPr>
              <a:t>Je vais en lancer une qui ne reviendra pas</a:t>
            </a:r>
          </a:p>
        </p:txBody>
      </p:sp>
      <p:sp>
        <p:nvSpPr>
          <p:cNvPr id="16" name="ZoneTexte 15">
            <a:extLst>
              <a:ext uri="{FF2B5EF4-FFF2-40B4-BE49-F238E27FC236}">
                <a16:creationId xmlns:a16="http://schemas.microsoft.com/office/drawing/2014/main" id="{3979DBF4-E633-2BFA-A3AA-8CA1A28983B7}"/>
              </a:ext>
            </a:extLst>
          </p:cNvPr>
          <p:cNvSpPr txBox="1"/>
          <p:nvPr/>
        </p:nvSpPr>
        <p:spPr>
          <a:xfrm>
            <a:off x="2283943" y="4994373"/>
            <a:ext cx="8585167" cy="461665"/>
          </a:xfrm>
          <a:prstGeom prst="rect">
            <a:avLst/>
          </a:prstGeom>
          <a:noFill/>
        </p:spPr>
        <p:txBody>
          <a:bodyPr wrap="square">
            <a:spAutoFit/>
          </a:bodyPr>
          <a:lstStyle/>
          <a:p>
            <a:r>
              <a:rPr lang="fr-FR" sz="2400" dirty="0">
                <a:latin typeface="Comic Sans MS" panose="030F0702030302020204" pitchFamily="66" charset="0"/>
              </a:rPr>
              <a:t>Transposons le texte en parlant de </a:t>
            </a:r>
            <a:r>
              <a:rPr lang="fr-FR" sz="2400" dirty="0">
                <a:solidFill>
                  <a:srgbClr val="FF0000"/>
                </a:solidFill>
                <a:latin typeface="Comic Sans MS" panose="030F0702030302020204" pitchFamily="66" charset="0"/>
              </a:rPr>
              <a:t>deux petits tailleurs</a:t>
            </a:r>
            <a:endParaRPr lang="fr-FR" sz="2400" dirty="0">
              <a:solidFill>
                <a:srgbClr val="FF0000"/>
              </a:solidFill>
            </a:endParaRPr>
          </a:p>
        </p:txBody>
      </p:sp>
    </p:spTree>
    <p:extLst>
      <p:ext uri="{BB962C8B-B14F-4D97-AF65-F5344CB8AC3E}">
        <p14:creationId xmlns:p14="http://schemas.microsoft.com/office/powerpoint/2010/main" val="377885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9" grpId="0"/>
      <p:bldP spid="12" grpId="0"/>
      <p:bldP spid="13"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489476" y="525084"/>
            <a:ext cx="11762794" cy="5755422"/>
          </a:xfrm>
          <a:prstGeom prst="rect">
            <a:avLst/>
          </a:prstGeom>
          <a:noFill/>
        </p:spPr>
        <p:txBody>
          <a:bodyPr wrap="square" rtlCol="0">
            <a:spAutoFit/>
          </a:bodyPr>
          <a:lstStyle/>
          <a:p>
            <a:pPr algn="ctr"/>
            <a:r>
              <a:rPr lang="fr-FR" sz="1600" b="1" u="sng" dirty="0">
                <a:latin typeface="Comic Sans MS" panose="030F0702030302020204" pitchFamily="66" charset="0"/>
              </a:rPr>
              <a:t>Le vaillant petit tailleur (1)</a:t>
            </a:r>
          </a:p>
          <a:p>
            <a:pPr algn="ctr"/>
            <a:endParaRPr lang="fr-FR" sz="1600" dirty="0">
              <a:latin typeface="Comic Sans MS" panose="030F0702030302020204" pitchFamily="66" charset="0"/>
            </a:endParaRPr>
          </a:p>
          <a:p>
            <a:pPr algn="ctr"/>
            <a:endParaRPr lang="fr-FR" sz="1600" dirty="0">
              <a:latin typeface="Comic Sans MS" panose="030F0702030302020204" pitchFamily="66" charset="0"/>
            </a:endParaRPr>
          </a:p>
          <a:p>
            <a:pPr algn="just"/>
            <a:r>
              <a:rPr lang="fr-FR" sz="1600" dirty="0">
                <a:latin typeface="Comic Sans MS" panose="030F0702030302020204" pitchFamily="66" charset="0"/>
              </a:rPr>
              <a:t>Un tailleur prépare une tartine de crème, mais elle attire les mouches. </a:t>
            </a: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Le tailleur, énervé, frappe dans le tas avec une pièce d'étoffe. Il en tue sept d'un coup. </a:t>
            </a: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Aussitôt, il fabrique une ceinture sur laquelle il brode ces mots : « Sept d'un coup ! ». </a:t>
            </a: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Le tailleur est très fier de son exploit alors il part voir le monde avec sa ceinture. </a:t>
            </a: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Dans sa poche, il emporte un fromage et un oiseau.</a:t>
            </a:r>
          </a:p>
        </p:txBody>
      </p:sp>
      <p:sp>
        <p:nvSpPr>
          <p:cNvPr id="4" name="ZoneTexte 3">
            <a:extLst>
              <a:ext uri="{FF2B5EF4-FFF2-40B4-BE49-F238E27FC236}">
                <a16:creationId xmlns:a16="http://schemas.microsoft.com/office/drawing/2014/main" id="{2CFC385F-A09F-69FA-2A46-6D397DABC96E}"/>
              </a:ext>
            </a:extLst>
          </p:cNvPr>
          <p:cNvSpPr txBox="1"/>
          <p:nvPr/>
        </p:nvSpPr>
        <p:spPr>
          <a:xfrm>
            <a:off x="3115875" y="808239"/>
            <a:ext cx="6559420" cy="338554"/>
          </a:xfrm>
          <a:prstGeom prst="rect">
            <a:avLst/>
          </a:prstGeom>
          <a:noFill/>
        </p:spPr>
        <p:txBody>
          <a:bodyPr wrap="square">
            <a:spAutoFit/>
          </a:bodyPr>
          <a:lstStyle/>
          <a:p>
            <a:pPr algn="ctr"/>
            <a:r>
              <a:rPr lang="fr-FR" sz="1600" b="1" u="sng" dirty="0">
                <a:latin typeface="Comic Sans MS" panose="030F0702030302020204" pitchFamily="66" charset="0"/>
              </a:rPr>
              <a:t>Deux vaillants petits tailleurs (1)</a:t>
            </a:r>
          </a:p>
        </p:txBody>
      </p:sp>
      <p:sp>
        <p:nvSpPr>
          <p:cNvPr id="9" name="ZoneTexte 8">
            <a:extLst>
              <a:ext uri="{FF2B5EF4-FFF2-40B4-BE49-F238E27FC236}">
                <a16:creationId xmlns:a16="http://schemas.microsoft.com/office/drawing/2014/main" id="{A6ACA682-D599-114F-7E08-AE2E1C99D8A5}"/>
              </a:ext>
            </a:extLst>
          </p:cNvPr>
          <p:cNvSpPr txBox="1"/>
          <p:nvPr/>
        </p:nvSpPr>
        <p:spPr>
          <a:xfrm>
            <a:off x="3115875" y="810161"/>
            <a:ext cx="6559420" cy="338554"/>
          </a:xfrm>
          <a:prstGeom prst="rect">
            <a:avLst/>
          </a:prstGeom>
          <a:noFill/>
        </p:spPr>
        <p:txBody>
          <a:bodyPr wrap="square">
            <a:spAutoFit/>
          </a:bodyPr>
          <a:lstStyle/>
          <a:p>
            <a:pPr algn="ctr"/>
            <a:r>
              <a:rPr lang="fr-FR" sz="1600" b="1" u="sng" dirty="0">
                <a:solidFill>
                  <a:srgbClr val="FF0000"/>
                </a:solidFill>
                <a:latin typeface="Comic Sans MS" panose="030F0702030302020204" pitchFamily="66" charset="0"/>
              </a:rPr>
              <a:t>Deux</a:t>
            </a:r>
            <a:r>
              <a:rPr lang="fr-FR" sz="1600" b="1" u="sng" dirty="0">
                <a:latin typeface="Comic Sans MS" panose="030F0702030302020204" pitchFamily="66" charset="0"/>
              </a:rPr>
              <a:t> vaillant</a:t>
            </a:r>
            <a:r>
              <a:rPr lang="fr-FR" sz="1600" b="1" u="sng" dirty="0">
                <a:solidFill>
                  <a:srgbClr val="FF0000"/>
                </a:solidFill>
                <a:latin typeface="Comic Sans MS" panose="030F0702030302020204" pitchFamily="66" charset="0"/>
              </a:rPr>
              <a:t>s</a:t>
            </a:r>
            <a:r>
              <a:rPr lang="fr-FR" sz="1600" b="1" u="sng" dirty="0">
                <a:latin typeface="Comic Sans MS" panose="030F0702030302020204" pitchFamily="66" charset="0"/>
              </a:rPr>
              <a:t> petit</a:t>
            </a:r>
            <a:r>
              <a:rPr lang="fr-FR" sz="1600" b="1" u="sng" dirty="0">
                <a:solidFill>
                  <a:srgbClr val="FF0000"/>
                </a:solidFill>
                <a:latin typeface="Comic Sans MS" panose="030F0702030302020204" pitchFamily="66" charset="0"/>
              </a:rPr>
              <a:t>s</a:t>
            </a:r>
            <a:r>
              <a:rPr lang="fr-FR" sz="1600" b="1" u="sng" dirty="0">
                <a:latin typeface="Comic Sans MS" panose="030F0702030302020204" pitchFamily="66" charset="0"/>
              </a:rPr>
              <a:t> tailleur</a:t>
            </a:r>
            <a:r>
              <a:rPr lang="fr-FR" sz="1600" b="1" u="sng" dirty="0">
                <a:solidFill>
                  <a:srgbClr val="FF0000"/>
                </a:solidFill>
                <a:latin typeface="Comic Sans MS" panose="030F0702030302020204" pitchFamily="66" charset="0"/>
              </a:rPr>
              <a:t>s</a:t>
            </a:r>
            <a:r>
              <a:rPr lang="fr-FR" sz="1600" b="1" u="sng" dirty="0">
                <a:latin typeface="Comic Sans MS" panose="030F0702030302020204" pitchFamily="66" charset="0"/>
              </a:rPr>
              <a:t> (1)</a:t>
            </a:r>
          </a:p>
        </p:txBody>
      </p:sp>
      <p:sp>
        <p:nvSpPr>
          <p:cNvPr id="22" name="ZoneTexte 21">
            <a:extLst>
              <a:ext uri="{FF2B5EF4-FFF2-40B4-BE49-F238E27FC236}">
                <a16:creationId xmlns:a16="http://schemas.microsoft.com/office/drawing/2014/main" id="{EB9C7344-9713-4C1B-C873-0F9C99A5C550}"/>
              </a:ext>
            </a:extLst>
          </p:cNvPr>
          <p:cNvSpPr txBox="1"/>
          <p:nvPr/>
        </p:nvSpPr>
        <p:spPr>
          <a:xfrm>
            <a:off x="424162" y="1533627"/>
            <a:ext cx="8103637" cy="338554"/>
          </a:xfrm>
          <a:prstGeom prst="rect">
            <a:avLst/>
          </a:prstGeom>
          <a:noFill/>
        </p:spPr>
        <p:txBody>
          <a:bodyPr wrap="square">
            <a:spAutoFit/>
          </a:bodyPr>
          <a:lstStyle/>
          <a:p>
            <a:pPr algn="just"/>
            <a:r>
              <a:rPr lang="fr-FR" sz="1600" dirty="0">
                <a:latin typeface="Comic Sans MS" panose="030F0702030302020204" pitchFamily="66" charset="0"/>
              </a:rPr>
              <a:t>Deux petits tailleurs préparent une tartine de crème, mais elle attire les mouches. </a:t>
            </a:r>
          </a:p>
        </p:txBody>
      </p:sp>
      <p:sp>
        <p:nvSpPr>
          <p:cNvPr id="24" name="ZoneTexte 23">
            <a:extLst>
              <a:ext uri="{FF2B5EF4-FFF2-40B4-BE49-F238E27FC236}">
                <a16:creationId xmlns:a16="http://schemas.microsoft.com/office/drawing/2014/main" id="{549642F2-A845-7E45-B577-515778553193}"/>
              </a:ext>
            </a:extLst>
          </p:cNvPr>
          <p:cNvSpPr txBox="1"/>
          <p:nvPr/>
        </p:nvSpPr>
        <p:spPr>
          <a:xfrm>
            <a:off x="424161" y="1535545"/>
            <a:ext cx="8103637" cy="338554"/>
          </a:xfrm>
          <a:prstGeom prst="rect">
            <a:avLst/>
          </a:prstGeom>
          <a:noFill/>
        </p:spPr>
        <p:txBody>
          <a:bodyPr wrap="square">
            <a:spAutoFit/>
          </a:bodyPr>
          <a:lstStyle/>
          <a:p>
            <a:pPr algn="just"/>
            <a:r>
              <a:rPr lang="fr-FR" sz="1600" dirty="0">
                <a:solidFill>
                  <a:srgbClr val="FF0000"/>
                </a:solidFill>
                <a:latin typeface="Comic Sans MS" panose="030F0702030302020204" pitchFamily="66" charset="0"/>
              </a:rPr>
              <a:t>Deux</a:t>
            </a:r>
            <a:r>
              <a:rPr lang="fr-FR" sz="1600" dirty="0">
                <a:latin typeface="Comic Sans MS" panose="030F0702030302020204" pitchFamily="66" charset="0"/>
              </a:rPr>
              <a:t> petit</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tailleur</a:t>
            </a:r>
            <a:r>
              <a:rPr lang="fr-FR" sz="1600" dirty="0">
                <a:solidFill>
                  <a:srgbClr val="FF0000"/>
                </a:solidFill>
                <a:latin typeface="Comic Sans MS" panose="030F0702030302020204" pitchFamily="66" charset="0"/>
              </a:rPr>
              <a:t>s </a:t>
            </a:r>
            <a:r>
              <a:rPr lang="fr-FR" sz="1600" dirty="0">
                <a:latin typeface="Comic Sans MS" panose="030F0702030302020204" pitchFamily="66" charset="0"/>
              </a:rPr>
              <a:t>prépare</a:t>
            </a:r>
            <a:r>
              <a:rPr lang="fr-FR" sz="1600" dirty="0">
                <a:solidFill>
                  <a:srgbClr val="FF0000"/>
                </a:solidFill>
                <a:latin typeface="Comic Sans MS" panose="030F0702030302020204" pitchFamily="66" charset="0"/>
              </a:rPr>
              <a:t>nt</a:t>
            </a:r>
            <a:r>
              <a:rPr lang="fr-FR" sz="1600" dirty="0">
                <a:latin typeface="Comic Sans MS" panose="030F0702030302020204" pitchFamily="66" charset="0"/>
              </a:rPr>
              <a:t> une tartine de crème, mais elle attire les mouches. </a:t>
            </a:r>
          </a:p>
        </p:txBody>
      </p:sp>
      <p:sp>
        <p:nvSpPr>
          <p:cNvPr id="25" name="ZoneTexte 24">
            <a:extLst>
              <a:ext uri="{FF2B5EF4-FFF2-40B4-BE49-F238E27FC236}">
                <a16:creationId xmlns:a16="http://schemas.microsoft.com/office/drawing/2014/main" id="{7ABDC902-25C4-26E0-9038-F977B85F78D6}"/>
              </a:ext>
            </a:extLst>
          </p:cNvPr>
          <p:cNvSpPr txBox="1"/>
          <p:nvPr/>
        </p:nvSpPr>
        <p:spPr>
          <a:xfrm>
            <a:off x="2140993" y="1805589"/>
            <a:ext cx="1702061" cy="338554"/>
          </a:xfrm>
          <a:prstGeom prst="rect">
            <a:avLst/>
          </a:prstGeom>
          <a:noFill/>
        </p:spPr>
        <p:txBody>
          <a:bodyPr wrap="square" rtlCol="0">
            <a:spAutoFit/>
          </a:bodyPr>
          <a:lstStyle/>
          <a:p>
            <a:pPr algn="ctr"/>
            <a:r>
              <a:rPr lang="fr-FR" sz="1600" dirty="0">
                <a:latin typeface="Comic Sans MS" panose="030F0702030302020204" pitchFamily="66" charset="0"/>
              </a:rPr>
              <a:t>Préparer</a:t>
            </a:r>
          </a:p>
        </p:txBody>
      </p:sp>
      <p:sp>
        <p:nvSpPr>
          <p:cNvPr id="26" name="ZoneTexte 25">
            <a:extLst>
              <a:ext uri="{FF2B5EF4-FFF2-40B4-BE49-F238E27FC236}">
                <a16:creationId xmlns:a16="http://schemas.microsoft.com/office/drawing/2014/main" id="{D2E215AF-4487-F6F1-8C26-18D880853E4C}"/>
              </a:ext>
            </a:extLst>
          </p:cNvPr>
          <p:cNvSpPr txBox="1"/>
          <p:nvPr/>
        </p:nvSpPr>
        <p:spPr>
          <a:xfrm>
            <a:off x="2229244" y="2075635"/>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38" name="ZoneTexte 37">
            <a:extLst>
              <a:ext uri="{FF2B5EF4-FFF2-40B4-BE49-F238E27FC236}">
                <a16:creationId xmlns:a16="http://schemas.microsoft.com/office/drawing/2014/main" id="{BF1A3B2E-E91B-CD82-DC9C-EC25A2444DD1}"/>
              </a:ext>
            </a:extLst>
          </p:cNvPr>
          <p:cNvSpPr txBox="1"/>
          <p:nvPr/>
        </p:nvSpPr>
        <p:spPr>
          <a:xfrm>
            <a:off x="489475" y="2761218"/>
            <a:ext cx="11242215" cy="338554"/>
          </a:xfrm>
          <a:prstGeom prst="rect">
            <a:avLst/>
          </a:prstGeom>
          <a:noFill/>
        </p:spPr>
        <p:txBody>
          <a:bodyPr wrap="square">
            <a:spAutoFit/>
          </a:bodyPr>
          <a:lstStyle/>
          <a:p>
            <a:pPr algn="just"/>
            <a:r>
              <a:rPr lang="fr-FR" sz="1600" dirty="0">
                <a:latin typeface="Comic Sans MS" panose="030F0702030302020204" pitchFamily="66" charset="0"/>
              </a:rPr>
              <a:t>Les deux petits tailleurs, énervés, frappent dans le tas avec une pièce d'étoffe. Ils en tuent sept d'un coup. </a:t>
            </a:r>
          </a:p>
        </p:txBody>
      </p:sp>
      <p:sp>
        <p:nvSpPr>
          <p:cNvPr id="39" name="ZoneTexte 38">
            <a:extLst>
              <a:ext uri="{FF2B5EF4-FFF2-40B4-BE49-F238E27FC236}">
                <a16:creationId xmlns:a16="http://schemas.microsoft.com/office/drawing/2014/main" id="{4724BDED-6C65-47E2-1473-FB5083507C51}"/>
              </a:ext>
            </a:extLst>
          </p:cNvPr>
          <p:cNvSpPr txBox="1"/>
          <p:nvPr/>
        </p:nvSpPr>
        <p:spPr>
          <a:xfrm>
            <a:off x="488302" y="2761218"/>
            <a:ext cx="11242215" cy="338554"/>
          </a:xfrm>
          <a:prstGeom prst="rect">
            <a:avLst/>
          </a:prstGeom>
          <a:noFill/>
        </p:spPr>
        <p:txBody>
          <a:bodyPr wrap="square">
            <a:spAutoFit/>
          </a:bodyPr>
          <a:lstStyle/>
          <a:p>
            <a:pPr algn="just"/>
            <a:r>
              <a:rPr lang="fr-FR" sz="1600" dirty="0">
                <a:solidFill>
                  <a:srgbClr val="FF0000"/>
                </a:solidFill>
                <a:latin typeface="Comic Sans MS" panose="030F0702030302020204" pitchFamily="66" charset="0"/>
              </a:rPr>
              <a:t>Les</a:t>
            </a:r>
            <a:r>
              <a:rPr lang="fr-FR" sz="1600" dirty="0">
                <a:latin typeface="Comic Sans MS" panose="030F0702030302020204" pitchFamily="66" charset="0"/>
              </a:rPr>
              <a:t> </a:t>
            </a:r>
            <a:r>
              <a:rPr lang="fr-FR" sz="1600" dirty="0">
                <a:solidFill>
                  <a:srgbClr val="FF0000"/>
                </a:solidFill>
                <a:latin typeface="Comic Sans MS" panose="030F0702030302020204" pitchFamily="66" charset="0"/>
              </a:rPr>
              <a:t>deux</a:t>
            </a:r>
            <a:r>
              <a:rPr lang="fr-FR" sz="1600" dirty="0">
                <a:latin typeface="Comic Sans MS" panose="030F0702030302020204" pitchFamily="66" charset="0"/>
              </a:rPr>
              <a:t> petit</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tailleur</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énervé</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frappe</a:t>
            </a:r>
            <a:r>
              <a:rPr lang="fr-FR" sz="1600" dirty="0">
                <a:solidFill>
                  <a:srgbClr val="FF0000"/>
                </a:solidFill>
                <a:latin typeface="Comic Sans MS" panose="030F0702030302020204" pitchFamily="66" charset="0"/>
              </a:rPr>
              <a:t>nt</a:t>
            </a:r>
            <a:r>
              <a:rPr lang="fr-FR" sz="1600" dirty="0">
                <a:latin typeface="Comic Sans MS" panose="030F0702030302020204" pitchFamily="66" charset="0"/>
              </a:rPr>
              <a:t> dans le tas avec une pièce d'étoffe. Il</a:t>
            </a:r>
            <a:r>
              <a:rPr lang="fr-FR" sz="1600" dirty="0">
                <a:solidFill>
                  <a:srgbClr val="FF0000"/>
                </a:solidFill>
                <a:latin typeface="Comic Sans MS" panose="030F0702030302020204" pitchFamily="66" charset="0"/>
              </a:rPr>
              <a:t>s </a:t>
            </a:r>
            <a:r>
              <a:rPr lang="fr-FR" sz="1600" dirty="0">
                <a:latin typeface="Comic Sans MS" panose="030F0702030302020204" pitchFamily="66" charset="0"/>
              </a:rPr>
              <a:t>en tue</a:t>
            </a:r>
            <a:r>
              <a:rPr lang="fr-FR" sz="1600" dirty="0">
                <a:solidFill>
                  <a:srgbClr val="FF0000"/>
                </a:solidFill>
                <a:latin typeface="Comic Sans MS" panose="030F0702030302020204" pitchFamily="66" charset="0"/>
              </a:rPr>
              <a:t>nt</a:t>
            </a:r>
            <a:r>
              <a:rPr lang="fr-FR" sz="1600" dirty="0">
                <a:latin typeface="Comic Sans MS" panose="030F0702030302020204" pitchFamily="66" charset="0"/>
              </a:rPr>
              <a:t> sept d'un coup. </a:t>
            </a:r>
          </a:p>
        </p:txBody>
      </p:sp>
      <p:sp>
        <p:nvSpPr>
          <p:cNvPr id="40" name="ZoneTexte 39">
            <a:extLst>
              <a:ext uri="{FF2B5EF4-FFF2-40B4-BE49-F238E27FC236}">
                <a16:creationId xmlns:a16="http://schemas.microsoft.com/office/drawing/2014/main" id="{BFED6AEE-8FC9-7C8F-7406-472723FC9156}"/>
              </a:ext>
            </a:extLst>
          </p:cNvPr>
          <p:cNvSpPr txBox="1"/>
          <p:nvPr/>
        </p:nvSpPr>
        <p:spPr>
          <a:xfrm>
            <a:off x="3403736" y="3031262"/>
            <a:ext cx="1702061" cy="338554"/>
          </a:xfrm>
          <a:prstGeom prst="rect">
            <a:avLst/>
          </a:prstGeom>
          <a:noFill/>
        </p:spPr>
        <p:txBody>
          <a:bodyPr wrap="square" rtlCol="0">
            <a:spAutoFit/>
          </a:bodyPr>
          <a:lstStyle/>
          <a:p>
            <a:pPr algn="ctr"/>
            <a:r>
              <a:rPr lang="fr-FR" sz="1600" dirty="0">
                <a:latin typeface="Comic Sans MS" panose="030F0702030302020204" pitchFamily="66" charset="0"/>
              </a:rPr>
              <a:t>Frapper</a:t>
            </a:r>
          </a:p>
        </p:txBody>
      </p:sp>
      <p:sp>
        <p:nvSpPr>
          <p:cNvPr id="41" name="ZoneTexte 40">
            <a:extLst>
              <a:ext uri="{FF2B5EF4-FFF2-40B4-BE49-F238E27FC236}">
                <a16:creationId xmlns:a16="http://schemas.microsoft.com/office/drawing/2014/main" id="{BD3DDF2D-9BA7-2240-3202-B8B95BDC5D59}"/>
              </a:ext>
            </a:extLst>
          </p:cNvPr>
          <p:cNvSpPr txBox="1"/>
          <p:nvPr/>
        </p:nvSpPr>
        <p:spPr>
          <a:xfrm>
            <a:off x="3491987" y="3301308"/>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42" name="ZoneTexte 41">
            <a:extLst>
              <a:ext uri="{FF2B5EF4-FFF2-40B4-BE49-F238E27FC236}">
                <a16:creationId xmlns:a16="http://schemas.microsoft.com/office/drawing/2014/main" id="{F955BF63-D359-0841-06B1-A4834F0F2F65}"/>
              </a:ext>
            </a:extLst>
          </p:cNvPr>
          <p:cNvSpPr txBox="1"/>
          <p:nvPr/>
        </p:nvSpPr>
        <p:spPr>
          <a:xfrm>
            <a:off x="8288695" y="3031262"/>
            <a:ext cx="1702061" cy="338554"/>
          </a:xfrm>
          <a:prstGeom prst="rect">
            <a:avLst/>
          </a:prstGeom>
          <a:noFill/>
        </p:spPr>
        <p:txBody>
          <a:bodyPr wrap="square" rtlCol="0">
            <a:spAutoFit/>
          </a:bodyPr>
          <a:lstStyle/>
          <a:p>
            <a:pPr algn="ctr"/>
            <a:r>
              <a:rPr lang="fr-FR" sz="1600" dirty="0">
                <a:latin typeface="Comic Sans MS" panose="030F0702030302020204" pitchFamily="66" charset="0"/>
              </a:rPr>
              <a:t>Tuer</a:t>
            </a:r>
          </a:p>
        </p:txBody>
      </p:sp>
      <p:sp>
        <p:nvSpPr>
          <p:cNvPr id="43" name="ZoneTexte 42">
            <a:extLst>
              <a:ext uri="{FF2B5EF4-FFF2-40B4-BE49-F238E27FC236}">
                <a16:creationId xmlns:a16="http://schemas.microsoft.com/office/drawing/2014/main" id="{095C7C1E-DDBA-1D93-FC52-2CF17156FED1}"/>
              </a:ext>
            </a:extLst>
          </p:cNvPr>
          <p:cNvSpPr txBox="1"/>
          <p:nvPr/>
        </p:nvSpPr>
        <p:spPr>
          <a:xfrm>
            <a:off x="8376946" y="3301308"/>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45" name="ZoneTexte 44">
            <a:extLst>
              <a:ext uri="{FF2B5EF4-FFF2-40B4-BE49-F238E27FC236}">
                <a16:creationId xmlns:a16="http://schemas.microsoft.com/office/drawing/2014/main" id="{FBF6804A-EEFF-BFF1-20EA-3CCD069EFB28}"/>
              </a:ext>
            </a:extLst>
          </p:cNvPr>
          <p:cNvSpPr txBox="1"/>
          <p:nvPr/>
        </p:nvSpPr>
        <p:spPr>
          <a:xfrm>
            <a:off x="488302" y="3974592"/>
            <a:ext cx="9414969" cy="338554"/>
          </a:xfrm>
          <a:prstGeom prst="rect">
            <a:avLst/>
          </a:prstGeom>
          <a:noFill/>
        </p:spPr>
        <p:txBody>
          <a:bodyPr wrap="square">
            <a:spAutoFit/>
          </a:bodyPr>
          <a:lstStyle/>
          <a:p>
            <a:pPr algn="just"/>
            <a:r>
              <a:rPr lang="fr-FR" sz="1600" dirty="0">
                <a:latin typeface="Comic Sans MS" panose="030F0702030302020204" pitchFamily="66" charset="0"/>
              </a:rPr>
              <a:t>Aussitôt, ils fabriquent une ceinture sur laquelle ils brodent ces mots : « Sept d'un coup ! ». </a:t>
            </a:r>
          </a:p>
        </p:txBody>
      </p:sp>
      <p:sp>
        <p:nvSpPr>
          <p:cNvPr id="46" name="ZoneTexte 45">
            <a:extLst>
              <a:ext uri="{FF2B5EF4-FFF2-40B4-BE49-F238E27FC236}">
                <a16:creationId xmlns:a16="http://schemas.microsoft.com/office/drawing/2014/main" id="{3D7D20B0-4B17-AB17-2DB6-26040EA71A3C}"/>
              </a:ext>
            </a:extLst>
          </p:cNvPr>
          <p:cNvSpPr txBox="1"/>
          <p:nvPr/>
        </p:nvSpPr>
        <p:spPr>
          <a:xfrm>
            <a:off x="488302" y="3980013"/>
            <a:ext cx="9414969" cy="338554"/>
          </a:xfrm>
          <a:prstGeom prst="rect">
            <a:avLst/>
          </a:prstGeom>
          <a:noFill/>
        </p:spPr>
        <p:txBody>
          <a:bodyPr wrap="square">
            <a:spAutoFit/>
          </a:bodyPr>
          <a:lstStyle/>
          <a:p>
            <a:pPr algn="just"/>
            <a:r>
              <a:rPr lang="fr-FR" sz="1600" dirty="0">
                <a:latin typeface="Comic Sans MS" panose="030F0702030302020204" pitchFamily="66" charset="0"/>
              </a:rPr>
              <a:t>Aussitôt, il</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fabrique</a:t>
            </a:r>
            <a:r>
              <a:rPr lang="fr-FR" sz="1600" dirty="0">
                <a:solidFill>
                  <a:srgbClr val="FF0000"/>
                </a:solidFill>
                <a:latin typeface="Comic Sans MS" panose="030F0702030302020204" pitchFamily="66" charset="0"/>
              </a:rPr>
              <a:t>nt</a:t>
            </a:r>
            <a:r>
              <a:rPr lang="fr-FR" sz="1600" dirty="0">
                <a:latin typeface="Comic Sans MS" panose="030F0702030302020204" pitchFamily="66" charset="0"/>
              </a:rPr>
              <a:t> une ceinture sur laquelle il</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brode</a:t>
            </a:r>
            <a:r>
              <a:rPr lang="fr-FR" sz="1600" dirty="0">
                <a:solidFill>
                  <a:srgbClr val="FF0000"/>
                </a:solidFill>
                <a:latin typeface="Comic Sans MS" panose="030F0702030302020204" pitchFamily="66" charset="0"/>
              </a:rPr>
              <a:t>nt</a:t>
            </a:r>
            <a:r>
              <a:rPr lang="fr-FR" sz="1600" dirty="0">
                <a:latin typeface="Comic Sans MS" panose="030F0702030302020204" pitchFamily="66" charset="0"/>
              </a:rPr>
              <a:t> ces mots : « Sept d'un coup ! ». </a:t>
            </a:r>
          </a:p>
        </p:txBody>
      </p:sp>
      <p:sp>
        <p:nvSpPr>
          <p:cNvPr id="47" name="ZoneTexte 46">
            <a:extLst>
              <a:ext uri="{FF2B5EF4-FFF2-40B4-BE49-F238E27FC236}">
                <a16:creationId xmlns:a16="http://schemas.microsoft.com/office/drawing/2014/main" id="{8F6149B0-15BA-D3D7-5E40-81E174427375}"/>
              </a:ext>
            </a:extLst>
          </p:cNvPr>
          <p:cNvSpPr txBox="1"/>
          <p:nvPr/>
        </p:nvSpPr>
        <p:spPr>
          <a:xfrm>
            <a:off x="1378213" y="4211000"/>
            <a:ext cx="1702061" cy="338554"/>
          </a:xfrm>
          <a:prstGeom prst="rect">
            <a:avLst/>
          </a:prstGeom>
          <a:noFill/>
        </p:spPr>
        <p:txBody>
          <a:bodyPr wrap="square" rtlCol="0">
            <a:spAutoFit/>
          </a:bodyPr>
          <a:lstStyle/>
          <a:p>
            <a:pPr algn="ctr"/>
            <a:r>
              <a:rPr lang="fr-FR" sz="1600" dirty="0">
                <a:latin typeface="Comic Sans MS" panose="030F0702030302020204" pitchFamily="66" charset="0"/>
              </a:rPr>
              <a:t>Fabriquer</a:t>
            </a:r>
          </a:p>
        </p:txBody>
      </p:sp>
      <p:sp>
        <p:nvSpPr>
          <p:cNvPr id="48" name="ZoneTexte 47">
            <a:extLst>
              <a:ext uri="{FF2B5EF4-FFF2-40B4-BE49-F238E27FC236}">
                <a16:creationId xmlns:a16="http://schemas.microsoft.com/office/drawing/2014/main" id="{EEFC99D3-761B-B893-2783-8889F302A3E3}"/>
              </a:ext>
            </a:extLst>
          </p:cNvPr>
          <p:cNvSpPr txBox="1"/>
          <p:nvPr/>
        </p:nvSpPr>
        <p:spPr>
          <a:xfrm>
            <a:off x="1466464" y="4481046"/>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49" name="ZoneTexte 48">
            <a:extLst>
              <a:ext uri="{FF2B5EF4-FFF2-40B4-BE49-F238E27FC236}">
                <a16:creationId xmlns:a16="http://schemas.microsoft.com/office/drawing/2014/main" id="{9396DCA9-B79A-6066-9A95-F3323F5A25C5}"/>
              </a:ext>
            </a:extLst>
          </p:cNvPr>
          <p:cNvSpPr txBox="1"/>
          <p:nvPr/>
        </p:nvSpPr>
        <p:spPr>
          <a:xfrm>
            <a:off x="5015221" y="4216562"/>
            <a:ext cx="1702061" cy="338554"/>
          </a:xfrm>
          <a:prstGeom prst="rect">
            <a:avLst/>
          </a:prstGeom>
          <a:noFill/>
        </p:spPr>
        <p:txBody>
          <a:bodyPr wrap="square" rtlCol="0">
            <a:spAutoFit/>
          </a:bodyPr>
          <a:lstStyle/>
          <a:p>
            <a:pPr algn="ctr"/>
            <a:r>
              <a:rPr lang="fr-FR" sz="1600" dirty="0">
                <a:latin typeface="Comic Sans MS" panose="030F0702030302020204" pitchFamily="66" charset="0"/>
              </a:rPr>
              <a:t>Broder</a:t>
            </a:r>
          </a:p>
        </p:txBody>
      </p:sp>
      <p:sp>
        <p:nvSpPr>
          <p:cNvPr id="50" name="ZoneTexte 49">
            <a:extLst>
              <a:ext uri="{FF2B5EF4-FFF2-40B4-BE49-F238E27FC236}">
                <a16:creationId xmlns:a16="http://schemas.microsoft.com/office/drawing/2014/main" id="{72E038C2-D3CC-DC31-E89D-2C7164ECAED3}"/>
              </a:ext>
            </a:extLst>
          </p:cNvPr>
          <p:cNvSpPr txBox="1"/>
          <p:nvPr/>
        </p:nvSpPr>
        <p:spPr>
          <a:xfrm>
            <a:off x="5103472" y="4486608"/>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52" name="ZoneTexte 51">
            <a:extLst>
              <a:ext uri="{FF2B5EF4-FFF2-40B4-BE49-F238E27FC236}">
                <a16:creationId xmlns:a16="http://schemas.microsoft.com/office/drawing/2014/main" id="{086A1E41-435A-442F-1FE1-8B3C5161F404}"/>
              </a:ext>
            </a:extLst>
          </p:cNvPr>
          <p:cNvSpPr txBox="1"/>
          <p:nvPr/>
        </p:nvSpPr>
        <p:spPr>
          <a:xfrm>
            <a:off x="488302" y="5187966"/>
            <a:ext cx="10680441" cy="338554"/>
          </a:xfrm>
          <a:prstGeom prst="rect">
            <a:avLst/>
          </a:prstGeom>
          <a:noFill/>
        </p:spPr>
        <p:txBody>
          <a:bodyPr wrap="square">
            <a:spAutoFit/>
          </a:bodyPr>
          <a:lstStyle/>
          <a:p>
            <a:pPr algn="just"/>
            <a:r>
              <a:rPr lang="fr-FR" sz="1600" dirty="0">
                <a:latin typeface="Comic Sans MS" panose="030F0702030302020204" pitchFamily="66" charset="0"/>
              </a:rPr>
              <a:t>Les deux petits tailleurs sont très fiers de leur exploit alors ils partent voir le monde avec leur ceinture. </a:t>
            </a:r>
          </a:p>
        </p:txBody>
      </p:sp>
      <p:sp>
        <p:nvSpPr>
          <p:cNvPr id="53" name="ZoneTexte 52">
            <a:extLst>
              <a:ext uri="{FF2B5EF4-FFF2-40B4-BE49-F238E27FC236}">
                <a16:creationId xmlns:a16="http://schemas.microsoft.com/office/drawing/2014/main" id="{9ED4DCD7-E607-C8A3-622C-61EDEC3101AD}"/>
              </a:ext>
            </a:extLst>
          </p:cNvPr>
          <p:cNvSpPr txBox="1"/>
          <p:nvPr/>
        </p:nvSpPr>
        <p:spPr>
          <a:xfrm>
            <a:off x="488302" y="5193387"/>
            <a:ext cx="10680441" cy="338554"/>
          </a:xfrm>
          <a:prstGeom prst="rect">
            <a:avLst/>
          </a:prstGeom>
          <a:noFill/>
        </p:spPr>
        <p:txBody>
          <a:bodyPr wrap="square">
            <a:spAutoFit/>
          </a:bodyPr>
          <a:lstStyle/>
          <a:p>
            <a:pPr algn="just"/>
            <a:r>
              <a:rPr lang="fr-FR" sz="1600" dirty="0">
                <a:solidFill>
                  <a:srgbClr val="FF0000"/>
                </a:solidFill>
                <a:latin typeface="Comic Sans MS" panose="030F0702030302020204" pitchFamily="66" charset="0"/>
              </a:rPr>
              <a:t>Les deux</a:t>
            </a:r>
            <a:r>
              <a:rPr lang="fr-FR" sz="1600" dirty="0">
                <a:latin typeface="Comic Sans MS" panose="030F0702030302020204" pitchFamily="66" charset="0"/>
              </a:rPr>
              <a:t> petit</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tailleur</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a:t>
            </a:r>
            <a:r>
              <a:rPr lang="fr-FR" sz="1600" dirty="0">
                <a:solidFill>
                  <a:srgbClr val="FF0000"/>
                </a:solidFill>
                <a:latin typeface="Comic Sans MS" panose="030F0702030302020204" pitchFamily="66" charset="0"/>
              </a:rPr>
              <a:t>sont</a:t>
            </a:r>
            <a:r>
              <a:rPr lang="fr-FR" sz="1600" dirty="0">
                <a:latin typeface="Comic Sans MS" panose="030F0702030302020204" pitchFamily="66" charset="0"/>
              </a:rPr>
              <a:t> très fier</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de </a:t>
            </a:r>
            <a:r>
              <a:rPr lang="fr-FR" sz="1600" dirty="0">
                <a:solidFill>
                  <a:srgbClr val="FF0000"/>
                </a:solidFill>
                <a:latin typeface="Comic Sans MS" panose="030F0702030302020204" pitchFamily="66" charset="0"/>
              </a:rPr>
              <a:t>leur</a:t>
            </a:r>
            <a:r>
              <a:rPr lang="fr-FR" sz="1600" dirty="0">
                <a:latin typeface="Comic Sans MS" panose="030F0702030302020204" pitchFamily="66" charset="0"/>
              </a:rPr>
              <a:t> exploit alors il</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parte</a:t>
            </a:r>
            <a:r>
              <a:rPr lang="fr-FR" sz="1600" dirty="0">
                <a:solidFill>
                  <a:srgbClr val="FF0000"/>
                </a:solidFill>
                <a:latin typeface="Comic Sans MS" panose="030F0702030302020204" pitchFamily="66" charset="0"/>
              </a:rPr>
              <a:t>nt</a:t>
            </a:r>
            <a:r>
              <a:rPr lang="fr-FR" sz="1600" dirty="0">
                <a:latin typeface="Comic Sans MS" panose="030F0702030302020204" pitchFamily="66" charset="0"/>
              </a:rPr>
              <a:t> voir le monde avec </a:t>
            </a:r>
            <a:r>
              <a:rPr lang="fr-FR" sz="1600" dirty="0">
                <a:solidFill>
                  <a:srgbClr val="FF0000"/>
                </a:solidFill>
                <a:latin typeface="Comic Sans MS" panose="030F0702030302020204" pitchFamily="66" charset="0"/>
              </a:rPr>
              <a:t>leur</a:t>
            </a:r>
            <a:r>
              <a:rPr lang="fr-FR" sz="1600" dirty="0">
                <a:latin typeface="Comic Sans MS" panose="030F0702030302020204" pitchFamily="66" charset="0"/>
              </a:rPr>
              <a:t> ceinture. </a:t>
            </a:r>
          </a:p>
        </p:txBody>
      </p:sp>
      <p:sp>
        <p:nvSpPr>
          <p:cNvPr id="54" name="ZoneTexte 53">
            <a:extLst>
              <a:ext uri="{FF2B5EF4-FFF2-40B4-BE49-F238E27FC236}">
                <a16:creationId xmlns:a16="http://schemas.microsoft.com/office/drawing/2014/main" id="{7543CAF0-DB4D-D7AF-FA42-BCF94812D6D9}"/>
              </a:ext>
            </a:extLst>
          </p:cNvPr>
          <p:cNvSpPr txBox="1"/>
          <p:nvPr/>
        </p:nvSpPr>
        <p:spPr>
          <a:xfrm>
            <a:off x="2264845" y="5415144"/>
            <a:ext cx="1702061" cy="338554"/>
          </a:xfrm>
          <a:prstGeom prst="rect">
            <a:avLst/>
          </a:prstGeom>
          <a:noFill/>
        </p:spPr>
        <p:txBody>
          <a:bodyPr wrap="square" rtlCol="0">
            <a:spAutoFit/>
          </a:bodyPr>
          <a:lstStyle/>
          <a:p>
            <a:pPr algn="ctr"/>
            <a:r>
              <a:rPr lang="fr-FR" sz="1600" dirty="0">
                <a:latin typeface="Comic Sans MS" panose="030F0702030302020204" pitchFamily="66" charset="0"/>
              </a:rPr>
              <a:t>Être</a:t>
            </a:r>
          </a:p>
        </p:txBody>
      </p:sp>
      <p:sp>
        <p:nvSpPr>
          <p:cNvPr id="55" name="ZoneTexte 54">
            <a:extLst>
              <a:ext uri="{FF2B5EF4-FFF2-40B4-BE49-F238E27FC236}">
                <a16:creationId xmlns:a16="http://schemas.microsoft.com/office/drawing/2014/main" id="{1CECB723-E9CE-F385-8DC3-976246740619}"/>
              </a:ext>
            </a:extLst>
          </p:cNvPr>
          <p:cNvSpPr txBox="1"/>
          <p:nvPr/>
        </p:nvSpPr>
        <p:spPr>
          <a:xfrm>
            <a:off x="2353096" y="5685190"/>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sont</a:t>
            </a:r>
            <a:endParaRPr lang="fr-FR" sz="1600" dirty="0">
              <a:latin typeface="Comic Sans MS" panose="030F0702030302020204" pitchFamily="66" charset="0"/>
            </a:endParaRPr>
          </a:p>
        </p:txBody>
      </p:sp>
      <p:sp>
        <p:nvSpPr>
          <p:cNvPr id="56" name="ZoneTexte 55">
            <a:extLst>
              <a:ext uri="{FF2B5EF4-FFF2-40B4-BE49-F238E27FC236}">
                <a16:creationId xmlns:a16="http://schemas.microsoft.com/office/drawing/2014/main" id="{BB1DB3D1-CFCB-63E5-4E50-8A83CE982C47}"/>
              </a:ext>
            </a:extLst>
          </p:cNvPr>
          <p:cNvSpPr txBox="1"/>
          <p:nvPr/>
        </p:nvSpPr>
        <p:spPr>
          <a:xfrm>
            <a:off x="4216716" y="5510158"/>
            <a:ext cx="1525558" cy="338554"/>
          </a:xfrm>
          <a:prstGeom prst="rect">
            <a:avLst/>
          </a:prstGeom>
          <a:noFill/>
        </p:spPr>
        <p:txBody>
          <a:bodyPr wrap="square" rtlCol="0">
            <a:spAutoFit/>
          </a:bodyPr>
          <a:lstStyle/>
          <a:p>
            <a:pPr algn="ctr"/>
            <a:r>
              <a:rPr lang="fr-FR" sz="1600" dirty="0">
                <a:latin typeface="Comic Sans MS" panose="030F0702030302020204" pitchFamily="66" charset="0"/>
              </a:rPr>
              <a:t>Son </a:t>
            </a:r>
            <a:r>
              <a:rPr lang="fr-FR" sz="1600" dirty="0">
                <a:latin typeface="Comic Sans MS" panose="030F0702030302020204" pitchFamily="66" charset="0"/>
                <a:sym typeface="Wingdings" panose="05000000000000000000" pitchFamily="2" charset="2"/>
              </a:rPr>
              <a:t> Leur</a:t>
            </a:r>
            <a:endParaRPr lang="fr-FR" sz="1600" dirty="0">
              <a:latin typeface="Comic Sans MS" panose="030F0702030302020204" pitchFamily="66" charset="0"/>
            </a:endParaRPr>
          </a:p>
        </p:txBody>
      </p:sp>
      <p:sp>
        <p:nvSpPr>
          <p:cNvPr id="57" name="ZoneTexte 56">
            <a:extLst>
              <a:ext uri="{FF2B5EF4-FFF2-40B4-BE49-F238E27FC236}">
                <a16:creationId xmlns:a16="http://schemas.microsoft.com/office/drawing/2014/main" id="{6B6130ED-496A-CC1A-D591-9EF62F2608BB}"/>
              </a:ext>
            </a:extLst>
          </p:cNvPr>
          <p:cNvSpPr txBox="1"/>
          <p:nvPr/>
        </p:nvSpPr>
        <p:spPr>
          <a:xfrm>
            <a:off x="6102450" y="5465761"/>
            <a:ext cx="1702061" cy="338554"/>
          </a:xfrm>
          <a:prstGeom prst="rect">
            <a:avLst/>
          </a:prstGeom>
          <a:noFill/>
        </p:spPr>
        <p:txBody>
          <a:bodyPr wrap="square" rtlCol="0">
            <a:spAutoFit/>
          </a:bodyPr>
          <a:lstStyle/>
          <a:p>
            <a:pPr algn="ctr"/>
            <a:r>
              <a:rPr lang="fr-FR" sz="1600" dirty="0">
                <a:latin typeface="Comic Sans MS" panose="030F0702030302020204" pitchFamily="66" charset="0"/>
              </a:rPr>
              <a:t>Partir</a:t>
            </a:r>
          </a:p>
        </p:txBody>
      </p:sp>
      <p:sp>
        <p:nvSpPr>
          <p:cNvPr id="58" name="ZoneTexte 57">
            <a:extLst>
              <a:ext uri="{FF2B5EF4-FFF2-40B4-BE49-F238E27FC236}">
                <a16:creationId xmlns:a16="http://schemas.microsoft.com/office/drawing/2014/main" id="{D8DA9A1C-022D-5852-ED89-4B288F6B4E68}"/>
              </a:ext>
            </a:extLst>
          </p:cNvPr>
          <p:cNvSpPr txBox="1"/>
          <p:nvPr/>
        </p:nvSpPr>
        <p:spPr>
          <a:xfrm>
            <a:off x="6190701" y="5735807"/>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59" name="ZoneTexte 58">
            <a:extLst>
              <a:ext uri="{FF2B5EF4-FFF2-40B4-BE49-F238E27FC236}">
                <a16:creationId xmlns:a16="http://schemas.microsoft.com/office/drawing/2014/main" id="{603C33D9-C308-B6FC-7E46-68EECE7B896F}"/>
              </a:ext>
            </a:extLst>
          </p:cNvPr>
          <p:cNvSpPr txBox="1"/>
          <p:nvPr/>
        </p:nvSpPr>
        <p:spPr>
          <a:xfrm>
            <a:off x="8723848" y="5531941"/>
            <a:ext cx="1525558" cy="338554"/>
          </a:xfrm>
          <a:prstGeom prst="rect">
            <a:avLst/>
          </a:prstGeom>
          <a:noFill/>
        </p:spPr>
        <p:txBody>
          <a:bodyPr wrap="square" rtlCol="0">
            <a:spAutoFit/>
          </a:bodyPr>
          <a:lstStyle/>
          <a:p>
            <a:pPr algn="ctr"/>
            <a:r>
              <a:rPr lang="fr-FR" sz="1600" dirty="0">
                <a:latin typeface="Comic Sans MS" panose="030F0702030302020204" pitchFamily="66" charset="0"/>
              </a:rPr>
              <a:t>Sa </a:t>
            </a:r>
            <a:r>
              <a:rPr lang="fr-FR" sz="1600" dirty="0">
                <a:latin typeface="Comic Sans MS" panose="030F0702030302020204" pitchFamily="66" charset="0"/>
                <a:sym typeface="Wingdings" panose="05000000000000000000" pitchFamily="2" charset="2"/>
              </a:rPr>
              <a:t> Leur</a:t>
            </a:r>
            <a:endParaRPr lang="fr-FR" sz="1600" dirty="0">
              <a:latin typeface="Comic Sans MS" panose="030F0702030302020204" pitchFamily="66" charset="0"/>
            </a:endParaRPr>
          </a:p>
        </p:txBody>
      </p:sp>
      <p:sp>
        <p:nvSpPr>
          <p:cNvPr id="61" name="ZoneTexte 60">
            <a:extLst>
              <a:ext uri="{FF2B5EF4-FFF2-40B4-BE49-F238E27FC236}">
                <a16:creationId xmlns:a16="http://schemas.microsoft.com/office/drawing/2014/main" id="{04B9766B-6C11-FBAA-C362-860873FBAC45}"/>
              </a:ext>
            </a:extLst>
          </p:cNvPr>
          <p:cNvSpPr txBox="1"/>
          <p:nvPr/>
        </p:nvSpPr>
        <p:spPr>
          <a:xfrm>
            <a:off x="488302" y="6157849"/>
            <a:ext cx="6559420" cy="338554"/>
          </a:xfrm>
          <a:prstGeom prst="rect">
            <a:avLst/>
          </a:prstGeom>
          <a:noFill/>
        </p:spPr>
        <p:txBody>
          <a:bodyPr wrap="square">
            <a:spAutoFit/>
          </a:bodyPr>
          <a:lstStyle/>
          <a:p>
            <a:pPr algn="just"/>
            <a:r>
              <a:rPr lang="fr-FR" sz="1600" dirty="0">
                <a:latin typeface="Comic Sans MS" panose="030F0702030302020204" pitchFamily="66" charset="0"/>
              </a:rPr>
              <a:t>Dans </a:t>
            </a:r>
            <a:r>
              <a:rPr lang="fr-FR" sz="1600" dirty="0">
                <a:solidFill>
                  <a:srgbClr val="FF0000"/>
                </a:solidFill>
                <a:latin typeface="Comic Sans MS" panose="030F0702030302020204" pitchFamily="66" charset="0"/>
              </a:rPr>
              <a:t>leur</a:t>
            </a:r>
            <a:r>
              <a:rPr lang="fr-FR" sz="1600" dirty="0">
                <a:latin typeface="Comic Sans MS" panose="030F0702030302020204" pitchFamily="66" charset="0"/>
              </a:rPr>
              <a:t> poche, il</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emporte</a:t>
            </a:r>
            <a:r>
              <a:rPr lang="fr-FR" sz="1600" dirty="0">
                <a:solidFill>
                  <a:srgbClr val="FF0000"/>
                </a:solidFill>
                <a:latin typeface="Comic Sans MS" panose="030F0702030302020204" pitchFamily="66" charset="0"/>
              </a:rPr>
              <a:t>nt</a:t>
            </a:r>
            <a:r>
              <a:rPr lang="fr-FR" sz="1600" dirty="0">
                <a:latin typeface="Comic Sans MS" panose="030F0702030302020204" pitchFamily="66" charset="0"/>
              </a:rPr>
              <a:t> un fromage et un oiseau.</a:t>
            </a:r>
          </a:p>
        </p:txBody>
      </p:sp>
      <p:sp>
        <p:nvSpPr>
          <p:cNvPr id="62" name="ZoneTexte 61">
            <a:extLst>
              <a:ext uri="{FF2B5EF4-FFF2-40B4-BE49-F238E27FC236}">
                <a16:creationId xmlns:a16="http://schemas.microsoft.com/office/drawing/2014/main" id="{80B01229-F427-061A-915A-AB7FCDAF59CD}"/>
              </a:ext>
            </a:extLst>
          </p:cNvPr>
          <p:cNvSpPr txBox="1"/>
          <p:nvPr/>
        </p:nvSpPr>
        <p:spPr>
          <a:xfrm>
            <a:off x="613105" y="6402929"/>
            <a:ext cx="1525558" cy="338554"/>
          </a:xfrm>
          <a:prstGeom prst="rect">
            <a:avLst/>
          </a:prstGeom>
          <a:noFill/>
        </p:spPr>
        <p:txBody>
          <a:bodyPr wrap="square" rtlCol="0">
            <a:spAutoFit/>
          </a:bodyPr>
          <a:lstStyle/>
          <a:p>
            <a:pPr algn="ctr"/>
            <a:r>
              <a:rPr lang="fr-FR" sz="1600" dirty="0">
                <a:latin typeface="Comic Sans MS" panose="030F0702030302020204" pitchFamily="66" charset="0"/>
              </a:rPr>
              <a:t>Sa </a:t>
            </a:r>
            <a:r>
              <a:rPr lang="fr-FR" sz="1600" dirty="0">
                <a:latin typeface="Comic Sans MS" panose="030F0702030302020204" pitchFamily="66" charset="0"/>
                <a:sym typeface="Wingdings" panose="05000000000000000000" pitchFamily="2" charset="2"/>
              </a:rPr>
              <a:t> Leur</a:t>
            </a:r>
            <a:endParaRPr lang="fr-FR" sz="1600" dirty="0">
              <a:latin typeface="Comic Sans MS" panose="030F0702030302020204" pitchFamily="66" charset="0"/>
            </a:endParaRPr>
          </a:p>
        </p:txBody>
      </p:sp>
      <p:sp>
        <p:nvSpPr>
          <p:cNvPr id="63" name="ZoneTexte 62">
            <a:extLst>
              <a:ext uri="{FF2B5EF4-FFF2-40B4-BE49-F238E27FC236}">
                <a16:creationId xmlns:a16="http://schemas.microsoft.com/office/drawing/2014/main" id="{F2B1B52B-F073-EF32-55A3-73C789C07C4A}"/>
              </a:ext>
            </a:extLst>
          </p:cNvPr>
          <p:cNvSpPr txBox="1"/>
          <p:nvPr/>
        </p:nvSpPr>
        <p:spPr>
          <a:xfrm>
            <a:off x="2052741" y="6427411"/>
            <a:ext cx="1702061" cy="338554"/>
          </a:xfrm>
          <a:prstGeom prst="rect">
            <a:avLst/>
          </a:prstGeom>
          <a:noFill/>
        </p:spPr>
        <p:txBody>
          <a:bodyPr wrap="square" rtlCol="0">
            <a:spAutoFit/>
          </a:bodyPr>
          <a:lstStyle/>
          <a:p>
            <a:pPr algn="ctr"/>
            <a:r>
              <a:rPr lang="fr-FR" sz="1600" dirty="0">
                <a:latin typeface="Comic Sans MS" panose="030F0702030302020204" pitchFamily="66" charset="0"/>
              </a:rPr>
              <a:t>Emporter</a:t>
            </a:r>
          </a:p>
        </p:txBody>
      </p:sp>
      <p:sp>
        <p:nvSpPr>
          <p:cNvPr id="64" name="ZoneTexte 63">
            <a:extLst>
              <a:ext uri="{FF2B5EF4-FFF2-40B4-BE49-F238E27FC236}">
                <a16:creationId xmlns:a16="http://schemas.microsoft.com/office/drawing/2014/main" id="{D9A025C9-640C-380F-CAA4-F448C8CF17C4}"/>
              </a:ext>
            </a:extLst>
          </p:cNvPr>
          <p:cNvSpPr txBox="1"/>
          <p:nvPr/>
        </p:nvSpPr>
        <p:spPr>
          <a:xfrm>
            <a:off x="3215379" y="6427411"/>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Tree>
    <p:extLst>
      <p:ext uri="{BB962C8B-B14F-4D97-AF65-F5344CB8AC3E}">
        <p14:creationId xmlns:p14="http://schemas.microsoft.com/office/powerpoint/2010/main" val="5498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fill="hold"/>
                                        <p:tgtEl>
                                          <p:spTgt spid="38"/>
                                        </p:tgtEl>
                                        <p:attrNameLst>
                                          <p:attrName>ppt_x</p:attrName>
                                        </p:attrNameLst>
                                      </p:cBhvr>
                                      <p:tavLst>
                                        <p:tav tm="0">
                                          <p:val>
                                            <p:strVal val="#ppt_x"/>
                                          </p:val>
                                        </p:tav>
                                        <p:tav tm="100000">
                                          <p:val>
                                            <p:strVal val="#ppt_x"/>
                                          </p:val>
                                        </p:tav>
                                      </p:tavLst>
                                    </p:anim>
                                    <p:anim calcmode="lin" valueType="num">
                                      <p:cBhvr additive="base">
                                        <p:cTn id="4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ppt_x"/>
                                          </p:val>
                                        </p:tav>
                                        <p:tav tm="100000">
                                          <p:val>
                                            <p:strVal val="#ppt_x"/>
                                          </p:val>
                                        </p:tav>
                                      </p:tavLst>
                                    </p:anim>
                                    <p:anim calcmode="lin" valueType="num">
                                      <p:cBhvr additive="base">
                                        <p:cTn id="5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ppt_x"/>
                                          </p:val>
                                        </p:tav>
                                        <p:tav tm="100000">
                                          <p:val>
                                            <p:strVal val="#ppt_x"/>
                                          </p:val>
                                        </p:tav>
                                      </p:tavLst>
                                    </p:anim>
                                    <p:anim calcmode="lin" valueType="num">
                                      <p:cBhvr additive="base">
                                        <p:cTn id="7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additive="base">
                                        <p:cTn id="85" dur="500" fill="hold"/>
                                        <p:tgtEl>
                                          <p:spTgt spid="46"/>
                                        </p:tgtEl>
                                        <p:attrNameLst>
                                          <p:attrName>ppt_x</p:attrName>
                                        </p:attrNameLst>
                                      </p:cBhvr>
                                      <p:tavLst>
                                        <p:tav tm="0">
                                          <p:val>
                                            <p:strVal val="#ppt_x"/>
                                          </p:val>
                                        </p:tav>
                                        <p:tav tm="100000">
                                          <p:val>
                                            <p:strVal val="#ppt_x"/>
                                          </p:val>
                                        </p:tav>
                                      </p:tavLst>
                                    </p:anim>
                                    <p:anim calcmode="lin" valueType="num">
                                      <p:cBhvr additive="base">
                                        <p:cTn id="8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500" fill="hold"/>
                                        <p:tgtEl>
                                          <p:spTgt spid="48"/>
                                        </p:tgtEl>
                                        <p:attrNameLst>
                                          <p:attrName>ppt_x</p:attrName>
                                        </p:attrNameLst>
                                      </p:cBhvr>
                                      <p:tavLst>
                                        <p:tav tm="0">
                                          <p:val>
                                            <p:strVal val="#ppt_x"/>
                                          </p:val>
                                        </p:tav>
                                        <p:tav tm="100000">
                                          <p:val>
                                            <p:strVal val="#ppt_x"/>
                                          </p:val>
                                        </p:tav>
                                      </p:tavLst>
                                    </p:anim>
                                    <p:anim calcmode="lin" valueType="num">
                                      <p:cBhvr additive="base">
                                        <p:cTn id="9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9"/>
                                        </p:tgtEl>
                                        <p:attrNameLst>
                                          <p:attrName>style.visibility</p:attrName>
                                        </p:attrNameLst>
                                      </p:cBhvr>
                                      <p:to>
                                        <p:strVal val="visible"/>
                                      </p:to>
                                    </p:set>
                                    <p:anim calcmode="lin" valueType="num">
                                      <p:cBhvr additive="base">
                                        <p:cTn id="103" dur="500" fill="hold"/>
                                        <p:tgtEl>
                                          <p:spTgt spid="49"/>
                                        </p:tgtEl>
                                        <p:attrNameLst>
                                          <p:attrName>ppt_x</p:attrName>
                                        </p:attrNameLst>
                                      </p:cBhvr>
                                      <p:tavLst>
                                        <p:tav tm="0">
                                          <p:val>
                                            <p:strVal val="#ppt_x"/>
                                          </p:val>
                                        </p:tav>
                                        <p:tav tm="100000">
                                          <p:val>
                                            <p:strVal val="#ppt_x"/>
                                          </p:val>
                                        </p:tav>
                                      </p:tavLst>
                                    </p:anim>
                                    <p:anim calcmode="lin" valueType="num">
                                      <p:cBhvr additive="base">
                                        <p:cTn id="10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0"/>
                                        </p:tgtEl>
                                        <p:attrNameLst>
                                          <p:attrName>style.visibility</p:attrName>
                                        </p:attrNameLst>
                                      </p:cBhvr>
                                      <p:to>
                                        <p:strVal val="visible"/>
                                      </p:to>
                                    </p:set>
                                    <p:anim calcmode="lin" valueType="num">
                                      <p:cBhvr additive="base">
                                        <p:cTn id="109" dur="500" fill="hold"/>
                                        <p:tgtEl>
                                          <p:spTgt spid="50"/>
                                        </p:tgtEl>
                                        <p:attrNameLst>
                                          <p:attrName>ppt_x</p:attrName>
                                        </p:attrNameLst>
                                      </p:cBhvr>
                                      <p:tavLst>
                                        <p:tav tm="0">
                                          <p:val>
                                            <p:strVal val="#ppt_x"/>
                                          </p:val>
                                        </p:tav>
                                        <p:tav tm="100000">
                                          <p:val>
                                            <p:strVal val="#ppt_x"/>
                                          </p:val>
                                        </p:tav>
                                      </p:tavLst>
                                    </p:anim>
                                    <p:anim calcmode="lin" valueType="num">
                                      <p:cBhvr additive="base">
                                        <p:cTn id="11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additive="base">
                                        <p:cTn id="115" dur="500" fill="hold"/>
                                        <p:tgtEl>
                                          <p:spTgt spid="52"/>
                                        </p:tgtEl>
                                        <p:attrNameLst>
                                          <p:attrName>ppt_x</p:attrName>
                                        </p:attrNameLst>
                                      </p:cBhvr>
                                      <p:tavLst>
                                        <p:tav tm="0">
                                          <p:val>
                                            <p:strVal val="#ppt_x"/>
                                          </p:val>
                                        </p:tav>
                                        <p:tav tm="100000">
                                          <p:val>
                                            <p:strVal val="#ppt_x"/>
                                          </p:val>
                                        </p:tav>
                                      </p:tavLst>
                                    </p:anim>
                                    <p:anim calcmode="lin" valueType="num">
                                      <p:cBhvr additive="base">
                                        <p:cTn id="11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3"/>
                                        </p:tgtEl>
                                        <p:attrNameLst>
                                          <p:attrName>style.visibility</p:attrName>
                                        </p:attrNameLst>
                                      </p:cBhvr>
                                      <p:to>
                                        <p:strVal val="visible"/>
                                      </p:to>
                                    </p:set>
                                    <p:anim calcmode="lin" valueType="num">
                                      <p:cBhvr additive="base">
                                        <p:cTn id="121" dur="500" fill="hold"/>
                                        <p:tgtEl>
                                          <p:spTgt spid="53"/>
                                        </p:tgtEl>
                                        <p:attrNameLst>
                                          <p:attrName>ppt_x</p:attrName>
                                        </p:attrNameLst>
                                      </p:cBhvr>
                                      <p:tavLst>
                                        <p:tav tm="0">
                                          <p:val>
                                            <p:strVal val="#ppt_x"/>
                                          </p:val>
                                        </p:tav>
                                        <p:tav tm="100000">
                                          <p:val>
                                            <p:strVal val="#ppt_x"/>
                                          </p:val>
                                        </p:tav>
                                      </p:tavLst>
                                    </p:anim>
                                    <p:anim calcmode="lin" valueType="num">
                                      <p:cBhvr additive="base">
                                        <p:cTn id="12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additive="base">
                                        <p:cTn id="127" dur="500" fill="hold"/>
                                        <p:tgtEl>
                                          <p:spTgt spid="54"/>
                                        </p:tgtEl>
                                        <p:attrNameLst>
                                          <p:attrName>ppt_x</p:attrName>
                                        </p:attrNameLst>
                                      </p:cBhvr>
                                      <p:tavLst>
                                        <p:tav tm="0">
                                          <p:val>
                                            <p:strVal val="#ppt_x"/>
                                          </p:val>
                                        </p:tav>
                                        <p:tav tm="100000">
                                          <p:val>
                                            <p:strVal val="#ppt_x"/>
                                          </p:val>
                                        </p:tav>
                                      </p:tavLst>
                                    </p:anim>
                                    <p:anim calcmode="lin" valueType="num">
                                      <p:cBhvr additive="base">
                                        <p:cTn id="12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anim calcmode="lin" valueType="num">
                                      <p:cBhvr additive="base">
                                        <p:cTn id="133" dur="500" fill="hold"/>
                                        <p:tgtEl>
                                          <p:spTgt spid="55"/>
                                        </p:tgtEl>
                                        <p:attrNameLst>
                                          <p:attrName>ppt_x</p:attrName>
                                        </p:attrNameLst>
                                      </p:cBhvr>
                                      <p:tavLst>
                                        <p:tav tm="0">
                                          <p:val>
                                            <p:strVal val="#ppt_x"/>
                                          </p:val>
                                        </p:tav>
                                        <p:tav tm="100000">
                                          <p:val>
                                            <p:strVal val="#ppt_x"/>
                                          </p:val>
                                        </p:tav>
                                      </p:tavLst>
                                    </p:anim>
                                    <p:anim calcmode="lin" valueType="num">
                                      <p:cBhvr additive="base">
                                        <p:cTn id="134"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56"/>
                                        </p:tgtEl>
                                        <p:attrNameLst>
                                          <p:attrName>style.visibility</p:attrName>
                                        </p:attrNameLst>
                                      </p:cBhvr>
                                      <p:to>
                                        <p:strVal val="visible"/>
                                      </p:to>
                                    </p:set>
                                    <p:anim calcmode="lin" valueType="num">
                                      <p:cBhvr additive="base">
                                        <p:cTn id="139" dur="500" fill="hold"/>
                                        <p:tgtEl>
                                          <p:spTgt spid="56"/>
                                        </p:tgtEl>
                                        <p:attrNameLst>
                                          <p:attrName>ppt_x</p:attrName>
                                        </p:attrNameLst>
                                      </p:cBhvr>
                                      <p:tavLst>
                                        <p:tav tm="0">
                                          <p:val>
                                            <p:strVal val="#ppt_x"/>
                                          </p:val>
                                        </p:tav>
                                        <p:tav tm="100000">
                                          <p:val>
                                            <p:strVal val="#ppt_x"/>
                                          </p:val>
                                        </p:tav>
                                      </p:tavLst>
                                    </p:anim>
                                    <p:anim calcmode="lin" valueType="num">
                                      <p:cBhvr additive="base">
                                        <p:cTn id="14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7"/>
                                        </p:tgtEl>
                                        <p:attrNameLst>
                                          <p:attrName>style.visibility</p:attrName>
                                        </p:attrNameLst>
                                      </p:cBhvr>
                                      <p:to>
                                        <p:strVal val="visible"/>
                                      </p:to>
                                    </p:set>
                                    <p:anim calcmode="lin" valueType="num">
                                      <p:cBhvr additive="base">
                                        <p:cTn id="145" dur="500" fill="hold"/>
                                        <p:tgtEl>
                                          <p:spTgt spid="57"/>
                                        </p:tgtEl>
                                        <p:attrNameLst>
                                          <p:attrName>ppt_x</p:attrName>
                                        </p:attrNameLst>
                                      </p:cBhvr>
                                      <p:tavLst>
                                        <p:tav tm="0">
                                          <p:val>
                                            <p:strVal val="#ppt_x"/>
                                          </p:val>
                                        </p:tav>
                                        <p:tav tm="100000">
                                          <p:val>
                                            <p:strVal val="#ppt_x"/>
                                          </p:val>
                                        </p:tav>
                                      </p:tavLst>
                                    </p:anim>
                                    <p:anim calcmode="lin" valueType="num">
                                      <p:cBhvr additive="base">
                                        <p:cTn id="14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 calcmode="lin" valueType="num">
                                      <p:cBhvr additive="base">
                                        <p:cTn id="151" dur="500" fill="hold"/>
                                        <p:tgtEl>
                                          <p:spTgt spid="58"/>
                                        </p:tgtEl>
                                        <p:attrNameLst>
                                          <p:attrName>ppt_x</p:attrName>
                                        </p:attrNameLst>
                                      </p:cBhvr>
                                      <p:tavLst>
                                        <p:tav tm="0">
                                          <p:val>
                                            <p:strVal val="#ppt_x"/>
                                          </p:val>
                                        </p:tav>
                                        <p:tav tm="100000">
                                          <p:val>
                                            <p:strVal val="#ppt_x"/>
                                          </p:val>
                                        </p:tav>
                                      </p:tavLst>
                                    </p:anim>
                                    <p:anim calcmode="lin" valueType="num">
                                      <p:cBhvr additive="base">
                                        <p:cTn id="15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59"/>
                                        </p:tgtEl>
                                        <p:attrNameLst>
                                          <p:attrName>style.visibility</p:attrName>
                                        </p:attrNameLst>
                                      </p:cBhvr>
                                      <p:to>
                                        <p:strVal val="visible"/>
                                      </p:to>
                                    </p:set>
                                    <p:anim calcmode="lin" valueType="num">
                                      <p:cBhvr additive="base">
                                        <p:cTn id="157" dur="500" fill="hold"/>
                                        <p:tgtEl>
                                          <p:spTgt spid="59"/>
                                        </p:tgtEl>
                                        <p:attrNameLst>
                                          <p:attrName>ppt_x</p:attrName>
                                        </p:attrNameLst>
                                      </p:cBhvr>
                                      <p:tavLst>
                                        <p:tav tm="0">
                                          <p:val>
                                            <p:strVal val="#ppt_x"/>
                                          </p:val>
                                        </p:tav>
                                        <p:tav tm="100000">
                                          <p:val>
                                            <p:strVal val="#ppt_x"/>
                                          </p:val>
                                        </p:tav>
                                      </p:tavLst>
                                    </p:anim>
                                    <p:anim calcmode="lin" valueType="num">
                                      <p:cBhvr additive="base">
                                        <p:cTn id="15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61"/>
                                        </p:tgtEl>
                                        <p:attrNameLst>
                                          <p:attrName>style.visibility</p:attrName>
                                        </p:attrNameLst>
                                      </p:cBhvr>
                                      <p:to>
                                        <p:strVal val="visible"/>
                                      </p:to>
                                    </p:set>
                                    <p:anim calcmode="lin" valueType="num">
                                      <p:cBhvr additive="base">
                                        <p:cTn id="163" dur="500" fill="hold"/>
                                        <p:tgtEl>
                                          <p:spTgt spid="61"/>
                                        </p:tgtEl>
                                        <p:attrNameLst>
                                          <p:attrName>ppt_x</p:attrName>
                                        </p:attrNameLst>
                                      </p:cBhvr>
                                      <p:tavLst>
                                        <p:tav tm="0">
                                          <p:val>
                                            <p:strVal val="#ppt_x"/>
                                          </p:val>
                                        </p:tav>
                                        <p:tav tm="100000">
                                          <p:val>
                                            <p:strVal val="#ppt_x"/>
                                          </p:val>
                                        </p:tav>
                                      </p:tavLst>
                                    </p:anim>
                                    <p:anim calcmode="lin" valueType="num">
                                      <p:cBhvr additive="base">
                                        <p:cTn id="16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62"/>
                                        </p:tgtEl>
                                        <p:attrNameLst>
                                          <p:attrName>style.visibility</p:attrName>
                                        </p:attrNameLst>
                                      </p:cBhvr>
                                      <p:to>
                                        <p:strVal val="visible"/>
                                      </p:to>
                                    </p:set>
                                    <p:anim calcmode="lin" valueType="num">
                                      <p:cBhvr additive="base">
                                        <p:cTn id="169" dur="500" fill="hold"/>
                                        <p:tgtEl>
                                          <p:spTgt spid="62"/>
                                        </p:tgtEl>
                                        <p:attrNameLst>
                                          <p:attrName>ppt_x</p:attrName>
                                        </p:attrNameLst>
                                      </p:cBhvr>
                                      <p:tavLst>
                                        <p:tav tm="0">
                                          <p:val>
                                            <p:strVal val="#ppt_x"/>
                                          </p:val>
                                        </p:tav>
                                        <p:tav tm="100000">
                                          <p:val>
                                            <p:strVal val="#ppt_x"/>
                                          </p:val>
                                        </p:tav>
                                      </p:tavLst>
                                    </p:anim>
                                    <p:anim calcmode="lin" valueType="num">
                                      <p:cBhvr additive="base">
                                        <p:cTn id="17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63"/>
                                        </p:tgtEl>
                                        <p:attrNameLst>
                                          <p:attrName>style.visibility</p:attrName>
                                        </p:attrNameLst>
                                      </p:cBhvr>
                                      <p:to>
                                        <p:strVal val="visible"/>
                                      </p:to>
                                    </p:set>
                                    <p:anim calcmode="lin" valueType="num">
                                      <p:cBhvr additive="base">
                                        <p:cTn id="175" dur="500" fill="hold"/>
                                        <p:tgtEl>
                                          <p:spTgt spid="63"/>
                                        </p:tgtEl>
                                        <p:attrNameLst>
                                          <p:attrName>ppt_x</p:attrName>
                                        </p:attrNameLst>
                                      </p:cBhvr>
                                      <p:tavLst>
                                        <p:tav tm="0">
                                          <p:val>
                                            <p:strVal val="#ppt_x"/>
                                          </p:val>
                                        </p:tav>
                                        <p:tav tm="100000">
                                          <p:val>
                                            <p:strVal val="#ppt_x"/>
                                          </p:val>
                                        </p:tav>
                                      </p:tavLst>
                                    </p:anim>
                                    <p:anim calcmode="lin" valueType="num">
                                      <p:cBhvr additive="base">
                                        <p:cTn id="17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64"/>
                                        </p:tgtEl>
                                        <p:attrNameLst>
                                          <p:attrName>style.visibility</p:attrName>
                                        </p:attrNameLst>
                                      </p:cBhvr>
                                      <p:to>
                                        <p:strVal val="visible"/>
                                      </p:to>
                                    </p:set>
                                    <p:anim calcmode="lin" valueType="num">
                                      <p:cBhvr additive="base">
                                        <p:cTn id="181" dur="500" fill="hold"/>
                                        <p:tgtEl>
                                          <p:spTgt spid="64"/>
                                        </p:tgtEl>
                                        <p:attrNameLst>
                                          <p:attrName>ppt_x</p:attrName>
                                        </p:attrNameLst>
                                      </p:cBhvr>
                                      <p:tavLst>
                                        <p:tav tm="0">
                                          <p:val>
                                            <p:strVal val="#ppt_x"/>
                                          </p:val>
                                        </p:tav>
                                        <p:tav tm="100000">
                                          <p:val>
                                            <p:strVal val="#ppt_x"/>
                                          </p:val>
                                        </p:tav>
                                      </p:tavLst>
                                    </p:anim>
                                    <p:anim calcmode="lin" valueType="num">
                                      <p:cBhvr additive="base">
                                        <p:cTn id="18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2" grpId="0"/>
      <p:bldP spid="24" grpId="0"/>
      <p:bldP spid="25" grpId="0"/>
      <p:bldP spid="26" grpId="0"/>
      <p:bldP spid="38" grpId="0"/>
      <p:bldP spid="39" grpId="0"/>
      <p:bldP spid="40" grpId="0"/>
      <p:bldP spid="41" grpId="0"/>
      <p:bldP spid="42" grpId="0"/>
      <p:bldP spid="43" grpId="0"/>
      <p:bldP spid="45" grpId="0"/>
      <p:bldP spid="46" grpId="0"/>
      <p:bldP spid="47" grpId="0"/>
      <p:bldP spid="48" grpId="0"/>
      <p:bldP spid="49" grpId="0"/>
      <p:bldP spid="50" grpId="0"/>
      <p:bldP spid="52" grpId="0"/>
      <p:bldP spid="53" grpId="0"/>
      <p:bldP spid="54" grpId="0"/>
      <p:bldP spid="55" grpId="0"/>
      <p:bldP spid="56" grpId="0"/>
      <p:bldP spid="57" grpId="0"/>
      <p:bldP spid="58" grpId="0"/>
      <p:bldP spid="59"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319969" y="656977"/>
            <a:ext cx="11762794" cy="4524315"/>
          </a:xfrm>
          <a:prstGeom prst="rect">
            <a:avLst/>
          </a:prstGeom>
          <a:noFill/>
        </p:spPr>
        <p:txBody>
          <a:bodyPr wrap="square" rtlCol="0">
            <a:spAutoFit/>
          </a:bodyPr>
          <a:lstStyle/>
          <a:p>
            <a:pPr algn="just"/>
            <a:r>
              <a:rPr lang="fr-FR" sz="1600" dirty="0">
                <a:latin typeface="Comic Sans MS" panose="030F0702030302020204" pitchFamily="66" charset="0"/>
              </a:rPr>
              <a:t>Au sommet d’une montagne, le tailleur rencontre un géant et il lui dit :</a:t>
            </a: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marL="285750" indent="-285750" algn="just">
              <a:buFontTx/>
              <a:buChar char="-"/>
            </a:pPr>
            <a:r>
              <a:rPr lang="fr-FR" sz="1600" dirty="0">
                <a:latin typeface="Comic Sans MS" panose="030F0702030302020204" pitchFamily="66" charset="0"/>
              </a:rPr>
              <a:t>Bonjour, camarade ! Alors, tu admires le vaste monde ? C’est là que je vais. Est-ce que tu veux venir avec moi ?</a:t>
            </a:r>
          </a:p>
          <a:p>
            <a:pPr marL="285750" indent="-285750" algn="just">
              <a:buFontTx/>
              <a:buChar char="-"/>
            </a:pPr>
            <a:endParaRPr lang="fr-FR" sz="1600" dirty="0">
              <a:latin typeface="Comic Sans MS" panose="030F0702030302020204" pitchFamily="66" charset="0"/>
            </a:endParaRPr>
          </a:p>
          <a:p>
            <a:pPr marL="285750" indent="-285750" algn="just">
              <a:buFontTx/>
              <a:buChar char="-"/>
            </a:pPr>
            <a:endParaRPr lang="fr-FR" sz="1600" dirty="0">
              <a:latin typeface="Comic Sans MS" panose="030F0702030302020204" pitchFamily="66" charset="0"/>
            </a:endParaRPr>
          </a:p>
          <a:p>
            <a:pPr marL="285750" indent="-285750" algn="just">
              <a:buFontTx/>
              <a:buChar char="-"/>
            </a:pPr>
            <a:endParaRPr lang="fr-FR" sz="1600" dirty="0">
              <a:latin typeface="Comic Sans MS" panose="030F0702030302020204" pitchFamily="66" charset="0"/>
            </a:endParaRPr>
          </a:p>
          <a:p>
            <a:pPr marL="285750" indent="-285750" algn="just">
              <a:buFontTx/>
              <a:buChar char="-"/>
            </a:pPr>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Le géant voit la ceinture et il pense que le tailleur a tué sept hommes d’un coup. </a:t>
            </a: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Le géant décide alors de mettre le tailleur à l'épreuve. Il prend une pierre et la serre si fort qu'il en fait sortir de l'eau. </a:t>
            </a:r>
          </a:p>
        </p:txBody>
      </p:sp>
      <p:sp>
        <p:nvSpPr>
          <p:cNvPr id="6" name="ZoneTexte 5">
            <a:extLst>
              <a:ext uri="{FF2B5EF4-FFF2-40B4-BE49-F238E27FC236}">
                <a16:creationId xmlns:a16="http://schemas.microsoft.com/office/drawing/2014/main" id="{DCFB8157-E78C-FADB-C4E4-EB641096A42F}"/>
              </a:ext>
            </a:extLst>
          </p:cNvPr>
          <p:cNvSpPr txBox="1"/>
          <p:nvPr/>
        </p:nvSpPr>
        <p:spPr>
          <a:xfrm>
            <a:off x="319969" y="1001782"/>
            <a:ext cx="8803053" cy="338554"/>
          </a:xfrm>
          <a:prstGeom prst="rect">
            <a:avLst/>
          </a:prstGeom>
          <a:noFill/>
        </p:spPr>
        <p:txBody>
          <a:bodyPr wrap="square">
            <a:spAutoFit/>
          </a:bodyPr>
          <a:lstStyle/>
          <a:p>
            <a:pPr algn="just"/>
            <a:r>
              <a:rPr lang="fr-FR" sz="1600" dirty="0">
                <a:latin typeface="Comic Sans MS" panose="030F0702030302020204" pitchFamily="66" charset="0"/>
              </a:rPr>
              <a:t>Au sommet d’une montagne, les deux petits tailleurs rencontrent un géant et ils lui disent :</a:t>
            </a:r>
          </a:p>
        </p:txBody>
      </p:sp>
      <p:sp>
        <p:nvSpPr>
          <p:cNvPr id="9" name="ZoneTexte 8">
            <a:extLst>
              <a:ext uri="{FF2B5EF4-FFF2-40B4-BE49-F238E27FC236}">
                <a16:creationId xmlns:a16="http://schemas.microsoft.com/office/drawing/2014/main" id="{864B16D7-80F7-C33C-4A63-1FE08D5CC1C5}"/>
              </a:ext>
            </a:extLst>
          </p:cNvPr>
          <p:cNvSpPr txBox="1"/>
          <p:nvPr/>
        </p:nvSpPr>
        <p:spPr>
          <a:xfrm>
            <a:off x="320730" y="1001782"/>
            <a:ext cx="8803053" cy="338554"/>
          </a:xfrm>
          <a:prstGeom prst="rect">
            <a:avLst/>
          </a:prstGeom>
          <a:noFill/>
        </p:spPr>
        <p:txBody>
          <a:bodyPr wrap="square">
            <a:spAutoFit/>
          </a:bodyPr>
          <a:lstStyle/>
          <a:p>
            <a:pPr algn="just"/>
            <a:r>
              <a:rPr lang="fr-FR" sz="1600" dirty="0">
                <a:latin typeface="Comic Sans MS" panose="030F0702030302020204" pitchFamily="66" charset="0"/>
              </a:rPr>
              <a:t>Au sommet d’une montagne, </a:t>
            </a:r>
            <a:r>
              <a:rPr lang="fr-FR" sz="1600" dirty="0">
                <a:solidFill>
                  <a:srgbClr val="FF0000"/>
                </a:solidFill>
                <a:latin typeface="Comic Sans MS" panose="030F0702030302020204" pitchFamily="66" charset="0"/>
              </a:rPr>
              <a:t>les deux </a:t>
            </a:r>
            <a:r>
              <a:rPr lang="fr-FR" sz="1600" dirty="0">
                <a:latin typeface="Comic Sans MS" panose="030F0702030302020204" pitchFamily="66" charset="0"/>
              </a:rPr>
              <a:t>petit</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tailleur</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rencontre</a:t>
            </a:r>
            <a:r>
              <a:rPr lang="fr-FR" sz="1600" dirty="0">
                <a:solidFill>
                  <a:srgbClr val="FF0000"/>
                </a:solidFill>
                <a:latin typeface="Comic Sans MS" panose="030F0702030302020204" pitchFamily="66" charset="0"/>
              </a:rPr>
              <a:t>nt</a:t>
            </a:r>
            <a:r>
              <a:rPr lang="fr-FR" sz="1600" dirty="0">
                <a:latin typeface="Comic Sans MS" panose="030F0702030302020204" pitchFamily="66" charset="0"/>
              </a:rPr>
              <a:t> un géant et il</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lui di</a:t>
            </a:r>
            <a:r>
              <a:rPr lang="fr-FR" sz="1600" dirty="0">
                <a:solidFill>
                  <a:srgbClr val="FF0000"/>
                </a:solidFill>
                <a:latin typeface="Comic Sans MS" panose="030F0702030302020204" pitchFamily="66" charset="0"/>
              </a:rPr>
              <a:t>sent</a:t>
            </a:r>
            <a:r>
              <a:rPr lang="fr-FR" sz="1600" dirty="0">
                <a:latin typeface="Comic Sans MS" panose="030F0702030302020204" pitchFamily="66" charset="0"/>
              </a:rPr>
              <a:t> :</a:t>
            </a:r>
          </a:p>
        </p:txBody>
      </p:sp>
      <p:sp>
        <p:nvSpPr>
          <p:cNvPr id="10" name="ZoneTexte 9">
            <a:extLst>
              <a:ext uri="{FF2B5EF4-FFF2-40B4-BE49-F238E27FC236}">
                <a16:creationId xmlns:a16="http://schemas.microsoft.com/office/drawing/2014/main" id="{6A82A21E-A0E0-FA52-4079-BB3B0ECCA1E1}"/>
              </a:ext>
            </a:extLst>
          </p:cNvPr>
          <p:cNvSpPr txBox="1"/>
          <p:nvPr/>
        </p:nvSpPr>
        <p:spPr>
          <a:xfrm>
            <a:off x="5033483" y="1245818"/>
            <a:ext cx="1702061" cy="338554"/>
          </a:xfrm>
          <a:prstGeom prst="rect">
            <a:avLst/>
          </a:prstGeom>
          <a:noFill/>
        </p:spPr>
        <p:txBody>
          <a:bodyPr wrap="square" rtlCol="0">
            <a:spAutoFit/>
          </a:bodyPr>
          <a:lstStyle/>
          <a:p>
            <a:pPr algn="ctr"/>
            <a:r>
              <a:rPr lang="fr-FR" sz="1600" dirty="0">
                <a:latin typeface="Comic Sans MS" panose="030F0702030302020204" pitchFamily="66" charset="0"/>
              </a:rPr>
              <a:t>Rencontrer</a:t>
            </a:r>
          </a:p>
        </p:txBody>
      </p:sp>
      <p:sp>
        <p:nvSpPr>
          <p:cNvPr id="11" name="ZoneTexte 10">
            <a:extLst>
              <a:ext uri="{FF2B5EF4-FFF2-40B4-BE49-F238E27FC236}">
                <a16:creationId xmlns:a16="http://schemas.microsoft.com/office/drawing/2014/main" id="{62D23ED7-1B24-4CB9-7BEA-852E9B003C61}"/>
              </a:ext>
            </a:extLst>
          </p:cNvPr>
          <p:cNvSpPr txBox="1"/>
          <p:nvPr/>
        </p:nvSpPr>
        <p:spPr>
          <a:xfrm>
            <a:off x="5121734" y="1515864"/>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12" name="ZoneTexte 11">
            <a:extLst>
              <a:ext uri="{FF2B5EF4-FFF2-40B4-BE49-F238E27FC236}">
                <a16:creationId xmlns:a16="http://schemas.microsoft.com/office/drawing/2014/main" id="{14148600-BBFA-42C2-A8B6-189F17D33924}"/>
              </a:ext>
            </a:extLst>
          </p:cNvPr>
          <p:cNvSpPr txBox="1"/>
          <p:nvPr/>
        </p:nvSpPr>
        <p:spPr>
          <a:xfrm>
            <a:off x="7751219" y="1245818"/>
            <a:ext cx="1702061" cy="338554"/>
          </a:xfrm>
          <a:prstGeom prst="rect">
            <a:avLst/>
          </a:prstGeom>
          <a:noFill/>
        </p:spPr>
        <p:txBody>
          <a:bodyPr wrap="square" rtlCol="0">
            <a:spAutoFit/>
          </a:bodyPr>
          <a:lstStyle/>
          <a:p>
            <a:pPr algn="ctr"/>
            <a:r>
              <a:rPr lang="fr-FR" sz="1600" dirty="0">
                <a:latin typeface="Comic Sans MS" panose="030F0702030302020204" pitchFamily="66" charset="0"/>
              </a:rPr>
              <a:t>Dire</a:t>
            </a:r>
          </a:p>
        </p:txBody>
      </p:sp>
      <p:sp>
        <p:nvSpPr>
          <p:cNvPr id="13" name="ZoneTexte 12">
            <a:extLst>
              <a:ext uri="{FF2B5EF4-FFF2-40B4-BE49-F238E27FC236}">
                <a16:creationId xmlns:a16="http://schemas.microsoft.com/office/drawing/2014/main" id="{C43C7C14-03DD-6CE0-6B43-C934FB39DED6}"/>
              </a:ext>
            </a:extLst>
          </p:cNvPr>
          <p:cNvSpPr txBox="1"/>
          <p:nvPr/>
        </p:nvSpPr>
        <p:spPr>
          <a:xfrm>
            <a:off x="7839470" y="1515864"/>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15" name="ZoneTexte 14">
            <a:extLst>
              <a:ext uri="{FF2B5EF4-FFF2-40B4-BE49-F238E27FC236}">
                <a16:creationId xmlns:a16="http://schemas.microsoft.com/office/drawing/2014/main" id="{2D4F1DE2-B489-6F5F-6732-8667D0C62066}"/>
              </a:ext>
            </a:extLst>
          </p:cNvPr>
          <p:cNvSpPr txBox="1"/>
          <p:nvPr/>
        </p:nvSpPr>
        <p:spPr>
          <a:xfrm>
            <a:off x="319970" y="2188602"/>
            <a:ext cx="11762793" cy="338554"/>
          </a:xfrm>
          <a:prstGeom prst="rect">
            <a:avLst/>
          </a:prstGeom>
          <a:noFill/>
        </p:spPr>
        <p:txBody>
          <a:bodyPr wrap="square">
            <a:spAutoFit/>
          </a:bodyPr>
          <a:lstStyle/>
          <a:p>
            <a:pPr marL="285750" indent="-285750" algn="just">
              <a:buFontTx/>
              <a:buChar char="-"/>
            </a:pPr>
            <a:r>
              <a:rPr lang="fr-FR" sz="1600" dirty="0">
                <a:latin typeface="Comic Sans MS" panose="030F0702030302020204" pitchFamily="66" charset="0"/>
              </a:rPr>
              <a:t>Bonjour, camarade ! Alors, tu admires le vaste monde ? C’est là que nous allons. Est-ce que tu veux venir avec nous ?</a:t>
            </a:r>
          </a:p>
        </p:txBody>
      </p:sp>
      <p:sp>
        <p:nvSpPr>
          <p:cNvPr id="16" name="ZoneTexte 15">
            <a:extLst>
              <a:ext uri="{FF2B5EF4-FFF2-40B4-BE49-F238E27FC236}">
                <a16:creationId xmlns:a16="http://schemas.microsoft.com/office/drawing/2014/main" id="{801BCAB7-62A7-B105-AE46-7C685746138A}"/>
              </a:ext>
            </a:extLst>
          </p:cNvPr>
          <p:cNvSpPr txBox="1"/>
          <p:nvPr/>
        </p:nvSpPr>
        <p:spPr>
          <a:xfrm>
            <a:off x="319968" y="2182544"/>
            <a:ext cx="11762793" cy="338554"/>
          </a:xfrm>
          <a:prstGeom prst="rect">
            <a:avLst/>
          </a:prstGeom>
          <a:noFill/>
        </p:spPr>
        <p:txBody>
          <a:bodyPr wrap="square">
            <a:spAutoFit/>
          </a:bodyPr>
          <a:lstStyle/>
          <a:p>
            <a:pPr marL="285750" indent="-285750" algn="just">
              <a:buFontTx/>
              <a:buChar char="-"/>
            </a:pPr>
            <a:r>
              <a:rPr lang="fr-FR" sz="1600" dirty="0">
                <a:latin typeface="Comic Sans MS" panose="030F0702030302020204" pitchFamily="66" charset="0"/>
              </a:rPr>
              <a:t>Bonjour, camarade ! Alors, tu admires le vaste monde ? C’est là que </a:t>
            </a:r>
            <a:r>
              <a:rPr lang="fr-FR" sz="1600" dirty="0">
                <a:solidFill>
                  <a:srgbClr val="FF0000"/>
                </a:solidFill>
                <a:latin typeface="Comic Sans MS" panose="030F0702030302020204" pitchFamily="66" charset="0"/>
              </a:rPr>
              <a:t>nous allons</a:t>
            </a:r>
            <a:r>
              <a:rPr lang="fr-FR" sz="1600" dirty="0">
                <a:latin typeface="Comic Sans MS" panose="030F0702030302020204" pitchFamily="66" charset="0"/>
              </a:rPr>
              <a:t>. Est-ce que tu veux venir avec </a:t>
            </a:r>
            <a:r>
              <a:rPr lang="fr-FR" sz="1600" dirty="0">
                <a:solidFill>
                  <a:srgbClr val="FF0000"/>
                </a:solidFill>
                <a:latin typeface="Comic Sans MS" panose="030F0702030302020204" pitchFamily="66" charset="0"/>
              </a:rPr>
              <a:t>nous</a:t>
            </a:r>
            <a:r>
              <a:rPr lang="fr-FR" sz="1600" dirty="0">
                <a:latin typeface="Comic Sans MS" panose="030F0702030302020204" pitchFamily="66" charset="0"/>
              </a:rPr>
              <a:t> ?</a:t>
            </a:r>
          </a:p>
        </p:txBody>
      </p:sp>
      <p:sp>
        <p:nvSpPr>
          <p:cNvPr id="18" name="ZoneTexte 17">
            <a:extLst>
              <a:ext uri="{FF2B5EF4-FFF2-40B4-BE49-F238E27FC236}">
                <a16:creationId xmlns:a16="http://schemas.microsoft.com/office/drawing/2014/main" id="{FE336F08-CE08-5AB1-7A58-4867E1664A99}"/>
              </a:ext>
            </a:extLst>
          </p:cNvPr>
          <p:cNvSpPr txBox="1"/>
          <p:nvPr/>
        </p:nvSpPr>
        <p:spPr>
          <a:xfrm>
            <a:off x="6745756" y="2473071"/>
            <a:ext cx="1702061" cy="338554"/>
          </a:xfrm>
          <a:prstGeom prst="rect">
            <a:avLst/>
          </a:prstGeom>
          <a:noFill/>
        </p:spPr>
        <p:txBody>
          <a:bodyPr wrap="square" rtlCol="0">
            <a:spAutoFit/>
          </a:bodyPr>
          <a:lstStyle/>
          <a:p>
            <a:pPr algn="ctr"/>
            <a:r>
              <a:rPr lang="fr-FR" sz="1600" dirty="0">
                <a:latin typeface="Comic Sans MS" panose="030F0702030302020204" pitchFamily="66" charset="0"/>
              </a:rPr>
              <a:t>Aller</a:t>
            </a:r>
          </a:p>
        </p:txBody>
      </p:sp>
      <p:sp>
        <p:nvSpPr>
          <p:cNvPr id="19" name="ZoneTexte 18">
            <a:extLst>
              <a:ext uri="{FF2B5EF4-FFF2-40B4-BE49-F238E27FC236}">
                <a16:creationId xmlns:a16="http://schemas.microsoft.com/office/drawing/2014/main" id="{0E9ACF95-8302-715E-9E99-04D126731E3B}"/>
              </a:ext>
            </a:extLst>
          </p:cNvPr>
          <p:cNvSpPr txBox="1"/>
          <p:nvPr/>
        </p:nvSpPr>
        <p:spPr>
          <a:xfrm>
            <a:off x="6834007" y="2743117"/>
            <a:ext cx="1525558" cy="338554"/>
          </a:xfrm>
          <a:prstGeom prst="rect">
            <a:avLst/>
          </a:prstGeom>
          <a:noFill/>
        </p:spPr>
        <p:txBody>
          <a:bodyPr wrap="square" rtlCol="0">
            <a:spAutoFit/>
          </a:bodyPr>
          <a:lstStyle/>
          <a:p>
            <a:pPr algn="ctr"/>
            <a:r>
              <a:rPr lang="fr-FR" sz="1600" dirty="0">
                <a:latin typeface="Comic Sans MS" panose="030F0702030302020204" pitchFamily="66" charset="0"/>
              </a:rPr>
              <a:t>Nous </a:t>
            </a:r>
            <a:r>
              <a:rPr lang="fr-FR" sz="1600" dirty="0">
                <a:latin typeface="Comic Sans MS" panose="030F0702030302020204" pitchFamily="66" charset="0"/>
                <a:sym typeface="Wingdings" panose="05000000000000000000" pitchFamily="2" charset="2"/>
              </a:rPr>
              <a:t> -</a:t>
            </a:r>
            <a:r>
              <a:rPr lang="fr-FR" sz="1600" dirty="0" err="1">
                <a:latin typeface="Comic Sans MS" panose="030F0702030302020204" pitchFamily="66" charset="0"/>
                <a:sym typeface="Wingdings" panose="05000000000000000000" pitchFamily="2" charset="2"/>
              </a:rPr>
              <a:t>ons</a:t>
            </a:r>
            <a:endParaRPr lang="fr-FR" sz="1600" dirty="0">
              <a:latin typeface="Comic Sans MS" panose="030F0702030302020204" pitchFamily="66" charset="0"/>
            </a:endParaRPr>
          </a:p>
        </p:txBody>
      </p:sp>
      <p:sp>
        <p:nvSpPr>
          <p:cNvPr id="21" name="ZoneTexte 20">
            <a:extLst>
              <a:ext uri="{FF2B5EF4-FFF2-40B4-BE49-F238E27FC236}">
                <a16:creationId xmlns:a16="http://schemas.microsoft.com/office/drawing/2014/main" id="{4D741228-40A7-D212-FBBA-A5F20020F64E}"/>
              </a:ext>
            </a:extLst>
          </p:cNvPr>
          <p:cNvSpPr txBox="1"/>
          <p:nvPr/>
        </p:nvSpPr>
        <p:spPr>
          <a:xfrm>
            <a:off x="10463113" y="2510670"/>
            <a:ext cx="1525558" cy="338554"/>
          </a:xfrm>
          <a:prstGeom prst="rect">
            <a:avLst/>
          </a:prstGeom>
          <a:noFill/>
        </p:spPr>
        <p:txBody>
          <a:bodyPr wrap="square" rtlCol="0">
            <a:spAutoFit/>
          </a:bodyPr>
          <a:lstStyle/>
          <a:p>
            <a:pPr algn="ctr"/>
            <a:r>
              <a:rPr lang="fr-FR" sz="1600" dirty="0">
                <a:latin typeface="Comic Sans MS" panose="030F0702030302020204" pitchFamily="66" charset="0"/>
              </a:rPr>
              <a:t>moi </a:t>
            </a:r>
            <a:r>
              <a:rPr lang="fr-FR" sz="1600" dirty="0">
                <a:latin typeface="Comic Sans MS" panose="030F0702030302020204" pitchFamily="66" charset="0"/>
                <a:sym typeface="Wingdings" panose="05000000000000000000" pitchFamily="2" charset="2"/>
              </a:rPr>
              <a:t> nous</a:t>
            </a:r>
            <a:endParaRPr lang="fr-FR" sz="1600" dirty="0">
              <a:latin typeface="Comic Sans MS" panose="030F0702030302020204" pitchFamily="66" charset="0"/>
            </a:endParaRPr>
          </a:p>
        </p:txBody>
      </p:sp>
      <p:sp>
        <p:nvSpPr>
          <p:cNvPr id="23" name="ZoneTexte 22">
            <a:extLst>
              <a:ext uri="{FF2B5EF4-FFF2-40B4-BE49-F238E27FC236}">
                <a16:creationId xmlns:a16="http://schemas.microsoft.com/office/drawing/2014/main" id="{1DB2ECDB-27E8-5B18-18AF-1EE1B82E6E45}"/>
              </a:ext>
            </a:extLst>
          </p:cNvPr>
          <p:cNvSpPr txBox="1"/>
          <p:nvPr/>
        </p:nvSpPr>
        <p:spPr>
          <a:xfrm>
            <a:off x="319968" y="3623650"/>
            <a:ext cx="9645126" cy="338554"/>
          </a:xfrm>
          <a:prstGeom prst="rect">
            <a:avLst/>
          </a:prstGeom>
          <a:noFill/>
        </p:spPr>
        <p:txBody>
          <a:bodyPr wrap="square">
            <a:spAutoFit/>
          </a:bodyPr>
          <a:lstStyle/>
          <a:p>
            <a:pPr algn="just"/>
            <a:r>
              <a:rPr lang="fr-FR" sz="1600" dirty="0">
                <a:latin typeface="Comic Sans MS" panose="030F0702030302020204" pitchFamily="66" charset="0"/>
              </a:rPr>
              <a:t>Le géant voit la ceinture et il pense que les deux petits tailleurs ont tué sept hommes d’un coup. </a:t>
            </a:r>
          </a:p>
        </p:txBody>
      </p:sp>
      <p:sp>
        <p:nvSpPr>
          <p:cNvPr id="24" name="ZoneTexte 23">
            <a:extLst>
              <a:ext uri="{FF2B5EF4-FFF2-40B4-BE49-F238E27FC236}">
                <a16:creationId xmlns:a16="http://schemas.microsoft.com/office/drawing/2014/main" id="{78ECD53B-9437-1B52-F2A9-456A09C73FAD}"/>
              </a:ext>
            </a:extLst>
          </p:cNvPr>
          <p:cNvSpPr txBox="1"/>
          <p:nvPr/>
        </p:nvSpPr>
        <p:spPr>
          <a:xfrm>
            <a:off x="319968" y="3620377"/>
            <a:ext cx="9645126" cy="338554"/>
          </a:xfrm>
          <a:prstGeom prst="rect">
            <a:avLst/>
          </a:prstGeom>
          <a:noFill/>
        </p:spPr>
        <p:txBody>
          <a:bodyPr wrap="square">
            <a:spAutoFit/>
          </a:bodyPr>
          <a:lstStyle/>
          <a:p>
            <a:pPr algn="just"/>
            <a:r>
              <a:rPr lang="fr-FR" sz="1600" dirty="0">
                <a:latin typeface="Comic Sans MS" panose="030F0702030302020204" pitchFamily="66" charset="0"/>
              </a:rPr>
              <a:t>Le géant voit la ceinture et il pense que </a:t>
            </a:r>
            <a:r>
              <a:rPr lang="fr-FR" sz="1600" dirty="0">
                <a:solidFill>
                  <a:srgbClr val="FF0000"/>
                </a:solidFill>
                <a:latin typeface="Comic Sans MS" panose="030F0702030302020204" pitchFamily="66" charset="0"/>
              </a:rPr>
              <a:t>les deux </a:t>
            </a:r>
            <a:r>
              <a:rPr lang="fr-FR" sz="1600" dirty="0">
                <a:latin typeface="Comic Sans MS" panose="030F0702030302020204" pitchFamily="66" charset="0"/>
              </a:rPr>
              <a:t>petit</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tailleur</a:t>
            </a:r>
            <a:r>
              <a:rPr lang="fr-FR" sz="1600" dirty="0">
                <a:solidFill>
                  <a:srgbClr val="FF0000"/>
                </a:solidFill>
                <a:latin typeface="Comic Sans MS" panose="030F0702030302020204" pitchFamily="66" charset="0"/>
              </a:rPr>
              <a:t>s ont </a:t>
            </a:r>
            <a:r>
              <a:rPr lang="fr-FR" sz="1600" dirty="0">
                <a:latin typeface="Comic Sans MS" panose="030F0702030302020204" pitchFamily="66" charset="0"/>
              </a:rPr>
              <a:t>tué sept hommes d’un coup. </a:t>
            </a:r>
          </a:p>
        </p:txBody>
      </p:sp>
      <p:sp>
        <p:nvSpPr>
          <p:cNvPr id="26" name="ZoneTexte 25">
            <a:extLst>
              <a:ext uri="{FF2B5EF4-FFF2-40B4-BE49-F238E27FC236}">
                <a16:creationId xmlns:a16="http://schemas.microsoft.com/office/drawing/2014/main" id="{88131F22-9786-2E53-96D7-39ECC5969088}"/>
              </a:ext>
            </a:extLst>
          </p:cNvPr>
          <p:cNvSpPr txBox="1"/>
          <p:nvPr/>
        </p:nvSpPr>
        <p:spPr>
          <a:xfrm>
            <a:off x="5894725" y="3904846"/>
            <a:ext cx="1702061" cy="338554"/>
          </a:xfrm>
          <a:prstGeom prst="rect">
            <a:avLst/>
          </a:prstGeom>
          <a:noFill/>
        </p:spPr>
        <p:txBody>
          <a:bodyPr wrap="square" rtlCol="0">
            <a:spAutoFit/>
          </a:bodyPr>
          <a:lstStyle/>
          <a:p>
            <a:pPr algn="ctr"/>
            <a:r>
              <a:rPr lang="fr-FR" sz="1600" dirty="0">
                <a:latin typeface="Comic Sans MS" panose="030F0702030302020204" pitchFamily="66" charset="0"/>
              </a:rPr>
              <a:t>Tuer</a:t>
            </a:r>
          </a:p>
        </p:txBody>
      </p:sp>
      <p:sp>
        <p:nvSpPr>
          <p:cNvPr id="28" name="ZoneTexte 27">
            <a:extLst>
              <a:ext uri="{FF2B5EF4-FFF2-40B4-BE49-F238E27FC236}">
                <a16:creationId xmlns:a16="http://schemas.microsoft.com/office/drawing/2014/main" id="{0B079932-AC0C-B004-1126-E397CF93C71C}"/>
              </a:ext>
            </a:extLst>
          </p:cNvPr>
          <p:cNvSpPr txBox="1"/>
          <p:nvPr/>
        </p:nvSpPr>
        <p:spPr>
          <a:xfrm>
            <a:off x="5982976" y="4174892"/>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ont tué</a:t>
            </a:r>
            <a:endParaRPr lang="fr-FR" sz="1600" dirty="0">
              <a:latin typeface="Comic Sans MS" panose="030F0702030302020204" pitchFamily="66" charset="0"/>
            </a:endParaRPr>
          </a:p>
        </p:txBody>
      </p:sp>
      <p:sp>
        <p:nvSpPr>
          <p:cNvPr id="30" name="ZoneTexte 29">
            <a:extLst>
              <a:ext uri="{FF2B5EF4-FFF2-40B4-BE49-F238E27FC236}">
                <a16:creationId xmlns:a16="http://schemas.microsoft.com/office/drawing/2014/main" id="{BF97C8D0-9516-C227-3496-EC7605344EDC}"/>
              </a:ext>
            </a:extLst>
          </p:cNvPr>
          <p:cNvSpPr txBox="1"/>
          <p:nvPr/>
        </p:nvSpPr>
        <p:spPr>
          <a:xfrm>
            <a:off x="291785" y="5101592"/>
            <a:ext cx="11819158" cy="584775"/>
          </a:xfrm>
          <a:prstGeom prst="rect">
            <a:avLst/>
          </a:prstGeom>
          <a:noFill/>
        </p:spPr>
        <p:txBody>
          <a:bodyPr wrap="square">
            <a:spAutoFit/>
          </a:bodyPr>
          <a:lstStyle/>
          <a:p>
            <a:pPr algn="just"/>
            <a:r>
              <a:rPr lang="fr-FR" sz="1600" dirty="0">
                <a:latin typeface="Comic Sans MS" panose="030F0702030302020204" pitchFamily="66" charset="0"/>
              </a:rPr>
              <a:t>Le géant décide alors de mettre les deux petits tailleurs à l'épreuve. Il prend une pierre et la serre si fort qu'il en fait sortir de l'eau. </a:t>
            </a:r>
          </a:p>
        </p:txBody>
      </p:sp>
      <p:sp>
        <p:nvSpPr>
          <p:cNvPr id="31" name="ZoneTexte 30">
            <a:extLst>
              <a:ext uri="{FF2B5EF4-FFF2-40B4-BE49-F238E27FC236}">
                <a16:creationId xmlns:a16="http://schemas.microsoft.com/office/drawing/2014/main" id="{24F74BE0-11D6-3E4C-9324-44EA1B59276C}"/>
              </a:ext>
            </a:extLst>
          </p:cNvPr>
          <p:cNvSpPr txBox="1"/>
          <p:nvPr/>
        </p:nvSpPr>
        <p:spPr>
          <a:xfrm>
            <a:off x="291785" y="5104865"/>
            <a:ext cx="11819158" cy="584775"/>
          </a:xfrm>
          <a:prstGeom prst="rect">
            <a:avLst/>
          </a:prstGeom>
          <a:noFill/>
        </p:spPr>
        <p:txBody>
          <a:bodyPr wrap="square">
            <a:spAutoFit/>
          </a:bodyPr>
          <a:lstStyle/>
          <a:p>
            <a:pPr algn="just"/>
            <a:r>
              <a:rPr lang="fr-FR" sz="1600" dirty="0">
                <a:latin typeface="Comic Sans MS" panose="030F0702030302020204" pitchFamily="66" charset="0"/>
              </a:rPr>
              <a:t>Le géant décide alors de mettre </a:t>
            </a:r>
            <a:r>
              <a:rPr lang="fr-FR" sz="1600" dirty="0">
                <a:solidFill>
                  <a:srgbClr val="FF0000"/>
                </a:solidFill>
                <a:latin typeface="Comic Sans MS" panose="030F0702030302020204" pitchFamily="66" charset="0"/>
              </a:rPr>
              <a:t>les deux </a:t>
            </a:r>
            <a:r>
              <a:rPr lang="fr-FR" sz="1600" dirty="0">
                <a:latin typeface="Comic Sans MS" panose="030F0702030302020204" pitchFamily="66" charset="0"/>
              </a:rPr>
              <a:t>petit</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tailleur</a:t>
            </a:r>
            <a:r>
              <a:rPr lang="fr-FR" sz="1600" dirty="0">
                <a:solidFill>
                  <a:srgbClr val="FF0000"/>
                </a:solidFill>
                <a:latin typeface="Comic Sans MS" panose="030F0702030302020204" pitchFamily="66" charset="0"/>
              </a:rPr>
              <a:t>s</a:t>
            </a:r>
            <a:r>
              <a:rPr lang="fr-FR" sz="1600" dirty="0">
                <a:latin typeface="Comic Sans MS" panose="030F0702030302020204" pitchFamily="66" charset="0"/>
              </a:rPr>
              <a:t> à l'épreuve. Il prend une pierre et la serre si fort qu'il en fait sortir de l'eau. </a:t>
            </a:r>
          </a:p>
        </p:txBody>
      </p:sp>
    </p:spTree>
    <p:extLst>
      <p:ext uri="{BB962C8B-B14F-4D97-AF65-F5344CB8AC3E}">
        <p14:creationId xmlns:p14="http://schemas.microsoft.com/office/powerpoint/2010/main" val="39261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additive="base">
                                        <p:cTn id="91" dur="500" fill="hold"/>
                                        <p:tgtEl>
                                          <p:spTgt spid="28"/>
                                        </p:tgtEl>
                                        <p:attrNameLst>
                                          <p:attrName>ppt_x</p:attrName>
                                        </p:attrNameLst>
                                      </p:cBhvr>
                                      <p:tavLst>
                                        <p:tav tm="0">
                                          <p:val>
                                            <p:strVal val="#ppt_x"/>
                                          </p:val>
                                        </p:tav>
                                        <p:tav tm="100000">
                                          <p:val>
                                            <p:strVal val="#ppt_x"/>
                                          </p:val>
                                        </p:tav>
                                      </p:tavLst>
                                    </p:anim>
                                    <p:anim calcmode="lin" valueType="num">
                                      <p:cBhvr additive="base">
                                        <p:cTn id="9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additive="base">
                                        <p:cTn id="103" dur="500" fill="hold"/>
                                        <p:tgtEl>
                                          <p:spTgt spid="31"/>
                                        </p:tgtEl>
                                        <p:attrNameLst>
                                          <p:attrName>ppt_x</p:attrName>
                                        </p:attrNameLst>
                                      </p:cBhvr>
                                      <p:tavLst>
                                        <p:tav tm="0">
                                          <p:val>
                                            <p:strVal val="#ppt_x"/>
                                          </p:val>
                                        </p:tav>
                                        <p:tav tm="100000">
                                          <p:val>
                                            <p:strVal val="#ppt_x"/>
                                          </p:val>
                                        </p:tav>
                                      </p:tavLst>
                                    </p:anim>
                                    <p:anim calcmode="lin" valueType="num">
                                      <p:cBhvr additive="base">
                                        <p:cTn id="10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5" grpId="0"/>
      <p:bldP spid="16" grpId="0"/>
      <p:bldP spid="18" grpId="0"/>
      <p:bldP spid="19" grpId="0"/>
      <p:bldP spid="21" grpId="0"/>
      <p:bldP spid="23" grpId="0"/>
      <p:bldP spid="24" grpId="0"/>
      <p:bldP spid="26" grpId="0"/>
      <p:bldP spid="28"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214603" y="656977"/>
            <a:ext cx="11762794" cy="3970318"/>
          </a:xfrm>
          <a:prstGeom prst="rect">
            <a:avLst/>
          </a:prstGeom>
          <a:noFill/>
        </p:spPr>
        <p:txBody>
          <a:bodyPr wrap="square" rtlCol="0">
            <a:spAutoFit/>
          </a:bodyPr>
          <a:lstStyle/>
          <a:p>
            <a:pPr algn="just"/>
            <a:r>
              <a:rPr lang="fr-FR" dirty="0">
                <a:latin typeface="Comic Sans MS" panose="030F0702030302020204" pitchFamily="66" charset="0"/>
              </a:rPr>
              <a:t>Aussitôt, le tailleur plonge la main dans sa poche, il sort le fromage et le presse si fort qu'il en coule du jus.</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Le géant prend une pierre et </a:t>
            </a:r>
            <a:r>
              <a:rPr lang="fr-FR" b="1" u="sng" dirty="0">
                <a:latin typeface="Comic Sans MS" panose="030F0702030302020204" pitchFamily="66" charset="0"/>
              </a:rPr>
              <a:t>l’</a:t>
            </a:r>
            <a:r>
              <a:rPr lang="fr-FR" dirty="0">
                <a:latin typeface="Comic Sans MS" panose="030F0702030302020204" pitchFamily="66" charset="0"/>
              </a:rPr>
              <a:t>envoie si haut qu'on ne peut presque plus la voir.</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 Bien lancé, dit le tailleur, mais la pierre est retombée par terre. Je vais en lancer une qui ne reviendra pas.</a:t>
            </a:r>
          </a:p>
        </p:txBody>
      </p:sp>
      <p:sp>
        <p:nvSpPr>
          <p:cNvPr id="5" name="ZoneTexte 4">
            <a:extLst>
              <a:ext uri="{FF2B5EF4-FFF2-40B4-BE49-F238E27FC236}">
                <a16:creationId xmlns:a16="http://schemas.microsoft.com/office/drawing/2014/main" id="{4B4CAB6D-8312-60AA-5C3D-62E369C944BF}"/>
              </a:ext>
            </a:extLst>
          </p:cNvPr>
          <p:cNvSpPr txBox="1"/>
          <p:nvPr/>
        </p:nvSpPr>
        <p:spPr>
          <a:xfrm>
            <a:off x="214603" y="1085758"/>
            <a:ext cx="11831217" cy="323165"/>
          </a:xfrm>
          <a:prstGeom prst="rect">
            <a:avLst/>
          </a:prstGeom>
          <a:noFill/>
        </p:spPr>
        <p:txBody>
          <a:bodyPr wrap="square">
            <a:spAutoFit/>
          </a:bodyPr>
          <a:lstStyle/>
          <a:p>
            <a:pPr algn="just"/>
            <a:r>
              <a:rPr lang="fr-FR" sz="1500" dirty="0">
                <a:latin typeface="Comic Sans MS" panose="030F0702030302020204" pitchFamily="66" charset="0"/>
              </a:rPr>
              <a:t>Aussitôt, les deux petits tailleurs plongent la main dans leur poche, ils sortent le fromage et le presse si fort qu'il en coule du jus.</a:t>
            </a:r>
          </a:p>
        </p:txBody>
      </p:sp>
      <p:sp>
        <p:nvSpPr>
          <p:cNvPr id="22" name="ZoneTexte 21">
            <a:extLst>
              <a:ext uri="{FF2B5EF4-FFF2-40B4-BE49-F238E27FC236}">
                <a16:creationId xmlns:a16="http://schemas.microsoft.com/office/drawing/2014/main" id="{BE75159E-2681-0A87-F832-5697984267C5}"/>
              </a:ext>
            </a:extLst>
          </p:cNvPr>
          <p:cNvSpPr txBox="1"/>
          <p:nvPr/>
        </p:nvSpPr>
        <p:spPr>
          <a:xfrm>
            <a:off x="214602" y="1085758"/>
            <a:ext cx="11831217" cy="323165"/>
          </a:xfrm>
          <a:prstGeom prst="rect">
            <a:avLst/>
          </a:prstGeom>
          <a:noFill/>
        </p:spPr>
        <p:txBody>
          <a:bodyPr wrap="square">
            <a:spAutoFit/>
          </a:bodyPr>
          <a:lstStyle/>
          <a:p>
            <a:pPr algn="just"/>
            <a:r>
              <a:rPr lang="fr-FR" sz="1500" dirty="0">
                <a:latin typeface="Comic Sans MS" panose="030F0702030302020204" pitchFamily="66" charset="0"/>
              </a:rPr>
              <a:t>Aussitôt, </a:t>
            </a:r>
            <a:r>
              <a:rPr lang="fr-FR" sz="1500" dirty="0">
                <a:solidFill>
                  <a:srgbClr val="FF0000"/>
                </a:solidFill>
                <a:latin typeface="Comic Sans MS" panose="030F0702030302020204" pitchFamily="66" charset="0"/>
              </a:rPr>
              <a:t>les deux </a:t>
            </a:r>
            <a:r>
              <a:rPr lang="fr-FR" sz="1500" dirty="0">
                <a:latin typeface="Comic Sans MS" panose="030F0702030302020204" pitchFamily="66" charset="0"/>
              </a:rPr>
              <a:t>petit</a:t>
            </a:r>
            <a:r>
              <a:rPr lang="fr-FR" sz="1500" dirty="0">
                <a:solidFill>
                  <a:srgbClr val="FF0000"/>
                </a:solidFill>
                <a:latin typeface="Comic Sans MS" panose="030F0702030302020204" pitchFamily="66" charset="0"/>
              </a:rPr>
              <a:t>s</a:t>
            </a:r>
            <a:r>
              <a:rPr lang="fr-FR" sz="1500" dirty="0">
                <a:latin typeface="Comic Sans MS" panose="030F0702030302020204" pitchFamily="66" charset="0"/>
              </a:rPr>
              <a:t> tailleur</a:t>
            </a:r>
            <a:r>
              <a:rPr lang="fr-FR" sz="1500" dirty="0">
                <a:solidFill>
                  <a:srgbClr val="FF0000"/>
                </a:solidFill>
                <a:latin typeface="Comic Sans MS" panose="030F0702030302020204" pitchFamily="66" charset="0"/>
              </a:rPr>
              <a:t>s</a:t>
            </a:r>
            <a:r>
              <a:rPr lang="fr-FR" sz="1500" dirty="0">
                <a:latin typeface="Comic Sans MS" panose="030F0702030302020204" pitchFamily="66" charset="0"/>
              </a:rPr>
              <a:t> plonge</a:t>
            </a:r>
            <a:r>
              <a:rPr lang="fr-FR" sz="1500" dirty="0">
                <a:solidFill>
                  <a:srgbClr val="FF0000"/>
                </a:solidFill>
                <a:latin typeface="Comic Sans MS" panose="030F0702030302020204" pitchFamily="66" charset="0"/>
              </a:rPr>
              <a:t>nt</a:t>
            </a:r>
            <a:r>
              <a:rPr lang="fr-FR" sz="1500" dirty="0">
                <a:latin typeface="Comic Sans MS" panose="030F0702030302020204" pitchFamily="66" charset="0"/>
              </a:rPr>
              <a:t> la main dans </a:t>
            </a:r>
            <a:r>
              <a:rPr lang="fr-FR" sz="1500" dirty="0">
                <a:solidFill>
                  <a:srgbClr val="FF0000"/>
                </a:solidFill>
                <a:latin typeface="Comic Sans MS" panose="030F0702030302020204" pitchFamily="66" charset="0"/>
              </a:rPr>
              <a:t>leur</a:t>
            </a:r>
            <a:r>
              <a:rPr lang="fr-FR" sz="1500" dirty="0">
                <a:latin typeface="Comic Sans MS" panose="030F0702030302020204" pitchFamily="66" charset="0"/>
              </a:rPr>
              <a:t> poche, il</a:t>
            </a:r>
            <a:r>
              <a:rPr lang="fr-FR" sz="1500" dirty="0">
                <a:solidFill>
                  <a:srgbClr val="FF0000"/>
                </a:solidFill>
                <a:latin typeface="Comic Sans MS" panose="030F0702030302020204" pitchFamily="66" charset="0"/>
              </a:rPr>
              <a:t>s</a:t>
            </a:r>
            <a:r>
              <a:rPr lang="fr-FR" sz="1500" dirty="0">
                <a:latin typeface="Comic Sans MS" panose="030F0702030302020204" pitchFamily="66" charset="0"/>
              </a:rPr>
              <a:t> sorte</a:t>
            </a:r>
            <a:r>
              <a:rPr lang="fr-FR" sz="1500" dirty="0">
                <a:solidFill>
                  <a:srgbClr val="FF0000"/>
                </a:solidFill>
                <a:latin typeface="Comic Sans MS" panose="030F0702030302020204" pitchFamily="66" charset="0"/>
              </a:rPr>
              <a:t>nt</a:t>
            </a:r>
            <a:r>
              <a:rPr lang="fr-FR" sz="1500" dirty="0">
                <a:latin typeface="Comic Sans MS" panose="030F0702030302020204" pitchFamily="66" charset="0"/>
              </a:rPr>
              <a:t> le fromage et le presse si fort qu'il en coule du jus.</a:t>
            </a:r>
          </a:p>
        </p:txBody>
      </p:sp>
      <p:sp>
        <p:nvSpPr>
          <p:cNvPr id="23" name="ZoneTexte 22">
            <a:extLst>
              <a:ext uri="{FF2B5EF4-FFF2-40B4-BE49-F238E27FC236}">
                <a16:creationId xmlns:a16="http://schemas.microsoft.com/office/drawing/2014/main" id="{6580BD7E-7015-EAB1-B3C6-E8BB2B160DA1}"/>
              </a:ext>
            </a:extLst>
          </p:cNvPr>
          <p:cNvSpPr txBox="1"/>
          <p:nvPr/>
        </p:nvSpPr>
        <p:spPr>
          <a:xfrm>
            <a:off x="2859450" y="1408923"/>
            <a:ext cx="1702061" cy="338554"/>
          </a:xfrm>
          <a:prstGeom prst="rect">
            <a:avLst/>
          </a:prstGeom>
          <a:noFill/>
        </p:spPr>
        <p:txBody>
          <a:bodyPr wrap="square" rtlCol="0">
            <a:spAutoFit/>
          </a:bodyPr>
          <a:lstStyle/>
          <a:p>
            <a:pPr algn="ctr"/>
            <a:r>
              <a:rPr lang="fr-FR" sz="1600" dirty="0">
                <a:latin typeface="Comic Sans MS" panose="030F0702030302020204" pitchFamily="66" charset="0"/>
              </a:rPr>
              <a:t>Plonger</a:t>
            </a:r>
          </a:p>
        </p:txBody>
      </p:sp>
      <p:sp>
        <p:nvSpPr>
          <p:cNvPr id="24" name="ZoneTexte 23">
            <a:extLst>
              <a:ext uri="{FF2B5EF4-FFF2-40B4-BE49-F238E27FC236}">
                <a16:creationId xmlns:a16="http://schemas.microsoft.com/office/drawing/2014/main" id="{2A875A44-17F2-1002-CC6F-4096EBDE3318}"/>
              </a:ext>
            </a:extLst>
          </p:cNvPr>
          <p:cNvSpPr txBox="1"/>
          <p:nvPr/>
        </p:nvSpPr>
        <p:spPr>
          <a:xfrm>
            <a:off x="2947701" y="1678969"/>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25" name="ZoneTexte 24">
            <a:extLst>
              <a:ext uri="{FF2B5EF4-FFF2-40B4-BE49-F238E27FC236}">
                <a16:creationId xmlns:a16="http://schemas.microsoft.com/office/drawing/2014/main" id="{C4AEA702-3DB9-6D8F-E135-1FA1741B3245}"/>
              </a:ext>
            </a:extLst>
          </p:cNvPr>
          <p:cNvSpPr txBox="1"/>
          <p:nvPr/>
        </p:nvSpPr>
        <p:spPr>
          <a:xfrm>
            <a:off x="4649762" y="1374669"/>
            <a:ext cx="1702061" cy="338554"/>
          </a:xfrm>
          <a:prstGeom prst="rect">
            <a:avLst/>
          </a:prstGeom>
          <a:noFill/>
        </p:spPr>
        <p:txBody>
          <a:bodyPr wrap="square" rtlCol="0">
            <a:spAutoFit/>
          </a:bodyPr>
          <a:lstStyle/>
          <a:p>
            <a:pPr algn="ctr"/>
            <a:r>
              <a:rPr lang="fr-FR" sz="1600" dirty="0">
                <a:latin typeface="Comic Sans MS" panose="030F0702030302020204" pitchFamily="66" charset="0"/>
              </a:rPr>
              <a:t>Sa </a:t>
            </a:r>
            <a:r>
              <a:rPr lang="fr-FR" sz="1600" dirty="0">
                <a:latin typeface="Comic Sans MS" panose="030F0702030302020204" pitchFamily="66" charset="0"/>
                <a:sym typeface="Wingdings" panose="05000000000000000000" pitchFamily="2" charset="2"/>
              </a:rPr>
              <a:t> Leur</a:t>
            </a:r>
            <a:endParaRPr lang="fr-FR" sz="1600" dirty="0">
              <a:latin typeface="Comic Sans MS" panose="030F0702030302020204" pitchFamily="66" charset="0"/>
            </a:endParaRPr>
          </a:p>
        </p:txBody>
      </p:sp>
      <p:sp>
        <p:nvSpPr>
          <p:cNvPr id="27" name="ZoneTexte 26">
            <a:extLst>
              <a:ext uri="{FF2B5EF4-FFF2-40B4-BE49-F238E27FC236}">
                <a16:creationId xmlns:a16="http://schemas.microsoft.com/office/drawing/2014/main" id="{56128DE8-6662-39D8-CD73-3B8FCE36077B}"/>
              </a:ext>
            </a:extLst>
          </p:cNvPr>
          <p:cNvSpPr txBox="1"/>
          <p:nvPr/>
        </p:nvSpPr>
        <p:spPr>
          <a:xfrm>
            <a:off x="6096000" y="1340415"/>
            <a:ext cx="1702061" cy="338554"/>
          </a:xfrm>
          <a:prstGeom prst="rect">
            <a:avLst/>
          </a:prstGeom>
          <a:noFill/>
        </p:spPr>
        <p:txBody>
          <a:bodyPr wrap="square" rtlCol="0">
            <a:spAutoFit/>
          </a:bodyPr>
          <a:lstStyle/>
          <a:p>
            <a:pPr algn="ctr"/>
            <a:r>
              <a:rPr lang="fr-FR" sz="1600" dirty="0">
                <a:latin typeface="Comic Sans MS" panose="030F0702030302020204" pitchFamily="66" charset="0"/>
              </a:rPr>
              <a:t>Sortir</a:t>
            </a:r>
          </a:p>
        </p:txBody>
      </p:sp>
      <p:sp>
        <p:nvSpPr>
          <p:cNvPr id="28" name="ZoneTexte 27">
            <a:extLst>
              <a:ext uri="{FF2B5EF4-FFF2-40B4-BE49-F238E27FC236}">
                <a16:creationId xmlns:a16="http://schemas.microsoft.com/office/drawing/2014/main" id="{7B1A0DB5-8B35-C62E-835D-9795B90D19AC}"/>
              </a:ext>
            </a:extLst>
          </p:cNvPr>
          <p:cNvSpPr txBox="1"/>
          <p:nvPr/>
        </p:nvSpPr>
        <p:spPr>
          <a:xfrm>
            <a:off x="6184251" y="1610461"/>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30" name="ZoneTexte 29">
            <a:extLst>
              <a:ext uri="{FF2B5EF4-FFF2-40B4-BE49-F238E27FC236}">
                <a16:creationId xmlns:a16="http://schemas.microsoft.com/office/drawing/2014/main" id="{F4E1299C-B7AB-97BA-9EE7-939014F0DCAE}"/>
              </a:ext>
            </a:extLst>
          </p:cNvPr>
          <p:cNvSpPr txBox="1"/>
          <p:nvPr/>
        </p:nvSpPr>
        <p:spPr>
          <a:xfrm>
            <a:off x="212667" y="2699903"/>
            <a:ext cx="8697687" cy="369332"/>
          </a:xfrm>
          <a:prstGeom prst="rect">
            <a:avLst/>
          </a:prstGeom>
          <a:noFill/>
        </p:spPr>
        <p:txBody>
          <a:bodyPr wrap="square">
            <a:spAutoFit/>
          </a:bodyPr>
          <a:lstStyle/>
          <a:p>
            <a:pPr algn="just"/>
            <a:r>
              <a:rPr lang="fr-FR" dirty="0">
                <a:latin typeface="Comic Sans MS" panose="030F0702030302020204" pitchFamily="66" charset="0"/>
              </a:rPr>
              <a:t>Le géant prend une pierre et </a:t>
            </a:r>
            <a:r>
              <a:rPr lang="fr-FR" b="1" u="sng" dirty="0">
                <a:latin typeface="Comic Sans MS" panose="030F0702030302020204" pitchFamily="66" charset="0"/>
              </a:rPr>
              <a:t>l’</a:t>
            </a:r>
            <a:r>
              <a:rPr lang="fr-FR" dirty="0">
                <a:latin typeface="Comic Sans MS" panose="030F0702030302020204" pitchFamily="66" charset="0"/>
              </a:rPr>
              <a:t>envoie si haut qu'on ne peut presque plus la voir.</a:t>
            </a:r>
          </a:p>
        </p:txBody>
      </p:sp>
      <p:sp>
        <p:nvSpPr>
          <p:cNvPr id="32" name="ZoneTexte 31">
            <a:extLst>
              <a:ext uri="{FF2B5EF4-FFF2-40B4-BE49-F238E27FC236}">
                <a16:creationId xmlns:a16="http://schemas.microsoft.com/office/drawing/2014/main" id="{C5DC3E4E-7CD4-B1CB-B410-BF6FF506BB42}"/>
              </a:ext>
            </a:extLst>
          </p:cNvPr>
          <p:cNvSpPr txBox="1"/>
          <p:nvPr/>
        </p:nvSpPr>
        <p:spPr>
          <a:xfrm>
            <a:off x="325802" y="4626453"/>
            <a:ext cx="11651595" cy="646331"/>
          </a:xfrm>
          <a:prstGeom prst="rect">
            <a:avLst/>
          </a:prstGeom>
          <a:noFill/>
        </p:spPr>
        <p:txBody>
          <a:bodyPr wrap="square">
            <a:spAutoFit/>
          </a:bodyPr>
          <a:lstStyle/>
          <a:p>
            <a:r>
              <a:rPr lang="fr-FR" dirty="0">
                <a:latin typeface="Comic Sans MS" panose="030F0702030302020204" pitchFamily="66" charset="0"/>
              </a:rPr>
              <a:t>Bien lancé, disent les deux petits tailleurs, mais la pierre est retombée par terre. Nous allons en lancer une qui ne reviendra pas.</a:t>
            </a:r>
            <a:endParaRPr lang="fr-FR" dirty="0"/>
          </a:p>
        </p:txBody>
      </p:sp>
      <p:sp>
        <p:nvSpPr>
          <p:cNvPr id="33" name="ZoneTexte 32">
            <a:extLst>
              <a:ext uri="{FF2B5EF4-FFF2-40B4-BE49-F238E27FC236}">
                <a16:creationId xmlns:a16="http://schemas.microsoft.com/office/drawing/2014/main" id="{958912DE-5BBC-E074-9706-4AD158A3834B}"/>
              </a:ext>
            </a:extLst>
          </p:cNvPr>
          <p:cNvSpPr txBox="1"/>
          <p:nvPr/>
        </p:nvSpPr>
        <p:spPr>
          <a:xfrm>
            <a:off x="325801" y="4626453"/>
            <a:ext cx="11651595" cy="646331"/>
          </a:xfrm>
          <a:prstGeom prst="rect">
            <a:avLst/>
          </a:prstGeom>
          <a:noFill/>
        </p:spPr>
        <p:txBody>
          <a:bodyPr wrap="square">
            <a:spAutoFit/>
          </a:bodyPr>
          <a:lstStyle/>
          <a:p>
            <a:r>
              <a:rPr lang="fr-FR" dirty="0">
                <a:latin typeface="Comic Sans MS" panose="030F0702030302020204" pitchFamily="66" charset="0"/>
              </a:rPr>
              <a:t>Bien lancé, dise</a:t>
            </a:r>
            <a:r>
              <a:rPr lang="fr-FR" dirty="0">
                <a:solidFill>
                  <a:srgbClr val="FF0000"/>
                </a:solidFill>
                <a:latin typeface="Comic Sans MS" panose="030F0702030302020204" pitchFamily="66" charset="0"/>
              </a:rPr>
              <a:t>nt les deux </a:t>
            </a:r>
            <a:r>
              <a:rPr lang="fr-FR" dirty="0">
                <a:latin typeface="Comic Sans MS" panose="030F0702030302020204" pitchFamily="66" charset="0"/>
              </a:rPr>
              <a:t>petit</a:t>
            </a:r>
            <a:r>
              <a:rPr lang="fr-FR" dirty="0">
                <a:solidFill>
                  <a:srgbClr val="FF0000"/>
                </a:solidFill>
                <a:latin typeface="Comic Sans MS" panose="030F0702030302020204" pitchFamily="66" charset="0"/>
              </a:rPr>
              <a:t>s</a:t>
            </a:r>
            <a:r>
              <a:rPr lang="fr-FR" dirty="0">
                <a:latin typeface="Comic Sans MS" panose="030F0702030302020204" pitchFamily="66" charset="0"/>
              </a:rPr>
              <a:t> tailleur</a:t>
            </a:r>
            <a:r>
              <a:rPr lang="fr-FR" dirty="0">
                <a:solidFill>
                  <a:srgbClr val="FF0000"/>
                </a:solidFill>
                <a:latin typeface="Comic Sans MS" panose="030F0702030302020204" pitchFamily="66" charset="0"/>
              </a:rPr>
              <a:t>s</a:t>
            </a:r>
            <a:r>
              <a:rPr lang="fr-FR" dirty="0">
                <a:latin typeface="Comic Sans MS" panose="030F0702030302020204" pitchFamily="66" charset="0"/>
              </a:rPr>
              <a:t>, mais la pierre est retombée par terre. </a:t>
            </a:r>
            <a:r>
              <a:rPr lang="fr-FR" dirty="0">
                <a:solidFill>
                  <a:srgbClr val="FF0000"/>
                </a:solidFill>
                <a:latin typeface="Comic Sans MS" panose="030F0702030302020204" pitchFamily="66" charset="0"/>
              </a:rPr>
              <a:t>Nous allons </a:t>
            </a:r>
            <a:r>
              <a:rPr lang="fr-FR" dirty="0">
                <a:latin typeface="Comic Sans MS" panose="030F0702030302020204" pitchFamily="66" charset="0"/>
              </a:rPr>
              <a:t>en lancer une qui ne reviendra pas.</a:t>
            </a:r>
            <a:endParaRPr lang="fr-FR" dirty="0"/>
          </a:p>
        </p:txBody>
      </p:sp>
      <p:sp>
        <p:nvSpPr>
          <p:cNvPr id="34" name="ZoneTexte 33">
            <a:extLst>
              <a:ext uri="{FF2B5EF4-FFF2-40B4-BE49-F238E27FC236}">
                <a16:creationId xmlns:a16="http://schemas.microsoft.com/office/drawing/2014/main" id="{2E53DE69-B3C6-1AAB-5911-EAE9BFD543A5}"/>
              </a:ext>
            </a:extLst>
          </p:cNvPr>
          <p:cNvSpPr txBox="1"/>
          <p:nvPr/>
        </p:nvSpPr>
        <p:spPr>
          <a:xfrm>
            <a:off x="1080414" y="5286283"/>
            <a:ext cx="1702061" cy="338554"/>
          </a:xfrm>
          <a:prstGeom prst="rect">
            <a:avLst/>
          </a:prstGeom>
          <a:noFill/>
        </p:spPr>
        <p:txBody>
          <a:bodyPr wrap="square" rtlCol="0">
            <a:spAutoFit/>
          </a:bodyPr>
          <a:lstStyle/>
          <a:p>
            <a:pPr algn="ctr"/>
            <a:r>
              <a:rPr lang="fr-FR" sz="1600" dirty="0">
                <a:latin typeface="Comic Sans MS" panose="030F0702030302020204" pitchFamily="66" charset="0"/>
              </a:rPr>
              <a:t>Dire</a:t>
            </a:r>
          </a:p>
        </p:txBody>
      </p:sp>
      <p:sp>
        <p:nvSpPr>
          <p:cNvPr id="35" name="ZoneTexte 34">
            <a:extLst>
              <a:ext uri="{FF2B5EF4-FFF2-40B4-BE49-F238E27FC236}">
                <a16:creationId xmlns:a16="http://schemas.microsoft.com/office/drawing/2014/main" id="{DC3443E1-517D-F070-9C7B-EA3A324A70C4}"/>
              </a:ext>
            </a:extLst>
          </p:cNvPr>
          <p:cNvSpPr txBox="1"/>
          <p:nvPr/>
        </p:nvSpPr>
        <p:spPr>
          <a:xfrm>
            <a:off x="1168665" y="5556329"/>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36" name="ZoneTexte 35">
            <a:extLst>
              <a:ext uri="{FF2B5EF4-FFF2-40B4-BE49-F238E27FC236}">
                <a16:creationId xmlns:a16="http://schemas.microsoft.com/office/drawing/2014/main" id="{330B0212-3139-8559-0654-B478C7A54221}"/>
              </a:ext>
            </a:extLst>
          </p:cNvPr>
          <p:cNvSpPr txBox="1"/>
          <p:nvPr/>
        </p:nvSpPr>
        <p:spPr>
          <a:xfrm>
            <a:off x="8914440" y="4971121"/>
            <a:ext cx="1702061" cy="338554"/>
          </a:xfrm>
          <a:prstGeom prst="rect">
            <a:avLst/>
          </a:prstGeom>
          <a:noFill/>
        </p:spPr>
        <p:txBody>
          <a:bodyPr wrap="square" rtlCol="0">
            <a:spAutoFit/>
          </a:bodyPr>
          <a:lstStyle/>
          <a:p>
            <a:pPr algn="ctr"/>
            <a:r>
              <a:rPr lang="fr-FR" sz="1600" dirty="0">
                <a:latin typeface="Comic Sans MS" panose="030F0702030302020204" pitchFamily="66" charset="0"/>
              </a:rPr>
              <a:t>Aller</a:t>
            </a:r>
          </a:p>
        </p:txBody>
      </p:sp>
      <p:sp>
        <p:nvSpPr>
          <p:cNvPr id="37" name="ZoneTexte 36">
            <a:extLst>
              <a:ext uri="{FF2B5EF4-FFF2-40B4-BE49-F238E27FC236}">
                <a16:creationId xmlns:a16="http://schemas.microsoft.com/office/drawing/2014/main" id="{49373B3F-19CC-E9D9-E24F-37552E7E73D4}"/>
              </a:ext>
            </a:extLst>
          </p:cNvPr>
          <p:cNvSpPr txBox="1"/>
          <p:nvPr/>
        </p:nvSpPr>
        <p:spPr>
          <a:xfrm>
            <a:off x="9002691" y="5241167"/>
            <a:ext cx="1525558" cy="338554"/>
          </a:xfrm>
          <a:prstGeom prst="rect">
            <a:avLst/>
          </a:prstGeom>
          <a:noFill/>
        </p:spPr>
        <p:txBody>
          <a:bodyPr wrap="square" rtlCol="0">
            <a:spAutoFit/>
          </a:bodyPr>
          <a:lstStyle/>
          <a:p>
            <a:pPr algn="ctr"/>
            <a:r>
              <a:rPr lang="fr-FR" sz="1600" dirty="0">
                <a:latin typeface="Comic Sans MS" panose="030F0702030302020204" pitchFamily="66" charset="0"/>
              </a:rPr>
              <a:t>Nous </a:t>
            </a:r>
            <a:r>
              <a:rPr lang="fr-FR" sz="1600" dirty="0">
                <a:latin typeface="Comic Sans MS" panose="030F0702030302020204" pitchFamily="66" charset="0"/>
                <a:sym typeface="Wingdings" panose="05000000000000000000" pitchFamily="2" charset="2"/>
              </a:rPr>
              <a:t> -</a:t>
            </a:r>
            <a:r>
              <a:rPr lang="fr-FR" sz="1600" dirty="0" err="1">
                <a:latin typeface="Comic Sans MS" panose="030F0702030302020204" pitchFamily="66" charset="0"/>
                <a:sym typeface="Wingdings" panose="05000000000000000000" pitchFamily="2" charset="2"/>
              </a:rPr>
              <a:t>ons</a:t>
            </a:r>
            <a:endParaRPr lang="fr-FR" sz="1600" dirty="0">
              <a:latin typeface="Comic Sans MS" panose="030F0702030302020204" pitchFamily="66" charset="0"/>
            </a:endParaRPr>
          </a:p>
        </p:txBody>
      </p:sp>
    </p:spTree>
    <p:extLst>
      <p:ext uri="{BB962C8B-B14F-4D97-AF65-F5344CB8AC3E}">
        <p14:creationId xmlns:p14="http://schemas.microsoft.com/office/powerpoint/2010/main" val="207139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ppt_x"/>
                                          </p:val>
                                        </p:tav>
                                        <p:tav tm="100000">
                                          <p:val>
                                            <p:strVal val="#ppt_x"/>
                                          </p:val>
                                        </p:tav>
                                      </p:tavLst>
                                    </p:anim>
                                    <p:anim calcmode="lin" valueType="num">
                                      <p:cBhvr additive="base">
                                        <p:cTn id="6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7" grpId="0"/>
      <p:bldP spid="28" grpId="0"/>
      <p:bldP spid="30"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Transposition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214603" y="808239"/>
            <a:ext cx="11762794" cy="4524315"/>
          </a:xfrm>
          <a:prstGeom prst="rect">
            <a:avLst/>
          </a:prstGeom>
          <a:noFill/>
        </p:spPr>
        <p:txBody>
          <a:bodyPr wrap="square" rtlCol="0">
            <a:spAutoFit/>
          </a:bodyPr>
          <a:lstStyle/>
          <a:p>
            <a:pPr algn="just"/>
            <a:r>
              <a:rPr lang="fr-FR" dirty="0">
                <a:latin typeface="Comic Sans MS" panose="030F0702030302020204" pitchFamily="66" charset="0"/>
              </a:rPr>
              <a:t>Il prend l'oiseau dans sa poche et le lance en l'air.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Heureux d'être libre, l'oiseau monte vers le ciel et ne  revient pas.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Ensuite, le petit homme réussit à faire croire au géant qu'il peut sauter par-dessus un arbre. </a:t>
            </a: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endParaRPr lang="fr-FR" dirty="0">
              <a:latin typeface="Comic Sans MS" panose="030F0702030302020204" pitchFamily="66" charset="0"/>
            </a:endParaRPr>
          </a:p>
          <a:p>
            <a:pPr algn="just"/>
            <a:r>
              <a:rPr lang="fr-FR" dirty="0">
                <a:latin typeface="Comic Sans MS" panose="030F0702030302020204" pitchFamily="66" charset="0"/>
              </a:rPr>
              <a:t>Le géant tente de le faire, mais il n’y parvient pas.</a:t>
            </a:r>
          </a:p>
        </p:txBody>
      </p:sp>
      <p:sp>
        <p:nvSpPr>
          <p:cNvPr id="5" name="ZoneTexte 4">
            <a:extLst>
              <a:ext uri="{FF2B5EF4-FFF2-40B4-BE49-F238E27FC236}">
                <a16:creationId xmlns:a16="http://schemas.microsoft.com/office/drawing/2014/main" id="{E61D01EF-A307-D055-57DC-A1662BD20390}"/>
              </a:ext>
            </a:extLst>
          </p:cNvPr>
          <p:cNvSpPr txBox="1"/>
          <p:nvPr/>
        </p:nvSpPr>
        <p:spPr>
          <a:xfrm>
            <a:off x="214603" y="1156114"/>
            <a:ext cx="6559420" cy="369332"/>
          </a:xfrm>
          <a:prstGeom prst="rect">
            <a:avLst/>
          </a:prstGeom>
          <a:noFill/>
        </p:spPr>
        <p:txBody>
          <a:bodyPr wrap="square">
            <a:spAutoFit/>
          </a:bodyPr>
          <a:lstStyle/>
          <a:p>
            <a:pPr algn="just"/>
            <a:r>
              <a:rPr lang="fr-FR" dirty="0">
                <a:latin typeface="Comic Sans MS" panose="030F0702030302020204" pitchFamily="66" charset="0"/>
              </a:rPr>
              <a:t>Ils prennent l'oiseau dans leur poche et le lance en l'air. </a:t>
            </a:r>
          </a:p>
        </p:txBody>
      </p:sp>
      <p:sp>
        <p:nvSpPr>
          <p:cNvPr id="9" name="ZoneTexte 8">
            <a:extLst>
              <a:ext uri="{FF2B5EF4-FFF2-40B4-BE49-F238E27FC236}">
                <a16:creationId xmlns:a16="http://schemas.microsoft.com/office/drawing/2014/main" id="{1862F59E-339D-C94F-FFC6-6911C901D7CB}"/>
              </a:ext>
            </a:extLst>
          </p:cNvPr>
          <p:cNvSpPr txBox="1"/>
          <p:nvPr/>
        </p:nvSpPr>
        <p:spPr>
          <a:xfrm>
            <a:off x="214603" y="1156114"/>
            <a:ext cx="6559420" cy="369332"/>
          </a:xfrm>
          <a:prstGeom prst="rect">
            <a:avLst/>
          </a:prstGeom>
          <a:noFill/>
        </p:spPr>
        <p:txBody>
          <a:bodyPr wrap="square">
            <a:spAutoFit/>
          </a:bodyPr>
          <a:lstStyle/>
          <a:p>
            <a:pPr algn="just"/>
            <a:r>
              <a:rPr lang="fr-FR" dirty="0">
                <a:latin typeface="Comic Sans MS" panose="030F0702030302020204" pitchFamily="66" charset="0"/>
              </a:rPr>
              <a:t>Il</a:t>
            </a:r>
            <a:r>
              <a:rPr lang="fr-FR" dirty="0">
                <a:solidFill>
                  <a:srgbClr val="FF0000"/>
                </a:solidFill>
                <a:latin typeface="Comic Sans MS" panose="030F0702030302020204" pitchFamily="66" charset="0"/>
              </a:rPr>
              <a:t>s</a:t>
            </a:r>
            <a:r>
              <a:rPr lang="fr-FR" dirty="0">
                <a:latin typeface="Comic Sans MS" panose="030F0702030302020204" pitchFamily="66" charset="0"/>
              </a:rPr>
              <a:t> prenne</a:t>
            </a:r>
            <a:r>
              <a:rPr lang="fr-FR" dirty="0">
                <a:solidFill>
                  <a:srgbClr val="FF0000"/>
                </a:solidFill>
                <a:latin typeface="Comic Sans MS" panose="030F0702030302020204" pitchFamily="66" charset="0"/>
              </a:rPr>
              <a:t>nt</a:t>
            </a:r>
            <a:r>
              <a:rPr lang="fr-FR" dirty="0">
                <a:latin typeface="Comic Sans MS" panose="030F0702030302020204" pitchFamily="66" charset="0"/>
              </a:rPr>
              <a:t> l'oiseau dans </a:t>
            </a:r>
            <a:r>
              <a:rPr lang="fr-FR" dirty="0">
                <a:solidFill>
                  <a:srgbClr val="FF0000"/>
                </a:solidFill>
                <a:latin typeface="Comic Sans MS" panose="030F0702030302020204" pitchFamily="66" charset="0"/>
              </a:rPr>
              <a:t>leur</a:t>
            </a:r>
            <a:r>
              <a:rPr lang="fr-FR" dirty="0">
                <a:latin typeface="Comic Sans MS" panose="030F0702030302020204" pitchFamily="66" charset="0"/>
              </a:rPr>
              <a:t> poche et le lance en l'air. </a:t>
            </a:r>
          </a:p>
        </p:txBody>
      </p:sp>
      <p:sp>
        <p:nvSpPr>
          <p:cNvPr id="11" name="ZoneTexte 10">
            <a:extLst>
              <a:ext uri="{FF2B5EF4-FFF2-40B4-BE49-F238E27FC236}">
                <a16:creationId xmlns:a16="http://schemas.microsoft.com/office/drawing/2014/main" id="{2199F6F2-C562-AB28-D575-29F7E98770FD}"/>
              </a:ext>
            </a:extLst>
          </p:cNvPr>
          <p:cNvSpPr txBox="1"/>
          <p:nvPr/>
        </p:nvSpPr>
        <p:spPr>
          <a:xfrm>
            <a:off x="126352" y="1433998"/>
            <a:ext cx="1702061" cy="338554"/>
          </a:xfrm>
          <a:prstGeom prst="rect">
            <a:avLst/>
          </a:prstGeom>
          <a:noFill/>
        </p:spPr>
        <p:txBody>
          <a:bodyPr wrap="square" rtlCol="0">
            <a:spAutoFit/>
          </a:bodyPr>
          <a:lstStyle/>
          <a:p>
            <a:pPr algn="ctr"/>
            <a:r>
              <a:rPr lang="fr-FR" sz="1600" dirty="0">
                <a:latin typeface="Comic Sans MS" panose="030F0702030302020204" pitchFamily="66" charset="0"/>
              </a:rPr>
              <a:t>Prendre</a:t>
            </a:r>
          </a:p>
        </p:txBody>
      </p:sp>
      <p:sp>
        <p:nvSpPr>
          <p:cNvPr id="13" name="ZoneTexte 12">
            <a:extLst>
              <a:ext uri="{FF2B5EF4-FFF2-40B4-BE49-F238E27FC236}">
                <a16:creationId xmlns:a16="http://schemas.microsoft.com/office/drawing/2014/main" id="{7B28861D-6D22-353D-24BA-EA67FBB2303C}"/>
              </a:ext>
            </a:extLst>
          </p:cNvPr>
          <p:cNvSpPr txBox="1"/>
          <p:nvPr/>
        </p:nvSpPr>
        <p:spPr>
          <a:xfrm>
            <a:off x="214603" y="1704044"/>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15" name="ZoneTexte 14">
            <a:extLst>
              <a:ext uri="{FF2B5EF4-FFF2-40B4-BE49-F238E27FC236}">
                <a16:creationId xmlns:a16="http://schemas.microsoft.com/office/drawing/2014/main" id="{1AF26F25-EDF8-BEB8-A20B-83C7BD653718}"/>
              </a:ext>
            </a:extLst>
          </p:cNvPr>
          <p:cNvSpPr txBox="1"/>
          <p:nvPr/>
        </p:nvSpPr>
        <p:spPr>
          <a:xfrm>
            <a:off x="2599156" y="1473196"/>
            <a:ext cx="1702061" cy="338554"/>
          </a:xfrm>
          <a:prstGeom prst="rect">
            <a:avLst/>
          </a:prstGeom>
          <a:noFill/>
        </p:spPr>
        <p:txBody>
          <a:bodyPr wrap="square" rtlCol="0">
            <a:spAutoFit/>
          </a:bodyPr>
          <a:lstStyle/>
          <a:p>
            <a:pPr algn="ctr"/>
            <a:r>
              <a:rPr lang="fr-FR" sz="1600" dirty="0">
                <a:latin typeface="Comic Sans MS" panose="030F0702030302020204" pitchFamily="66" charset="0"/>
              </a:rPr>
              <a:t>Sa </a:t>
            </a:r>
            <a:r>
              <a:rPr lang="fr-FR" sz="1600" dirty="0">
                <a:latin typeface="Comic Sans MS" panose="030F0702030302020204" pitchFamily="66" charset="0"/>
                <a:sym typeface="Wingdings" panose="05000000000000000000" pitchFamily="2" charset="2"/>
              </a:rPr>
              <a:t> Leur</a:t>
            </a:r>
            <a:endParaRPr lang="fr-FR" sz="1600" dirty="0">
              <a:latin typeface="Comic Sans MS" panose="030F0702030302020204" pitchFamily="66" charset="0"/>
            </a:endParaRPr>
          </a:p>
        </p:txBody>
      </p:sp>
      <p:sp>
        <p:nvSpPr>
          <p:cNvPr id="20" name="ZoneTexte 19">
            <a:extLst>
              <a:ext uri="{FF2B5EF4-FFF2-40B4-BE49-F238E27FC236}">
                <a16:creationId xmlns:a16="http://schemas.microsoft.com/office/drawing/2014/main" id="{5DC1A6C7-CE78-6E96-DE28-C0786DBE9313}"/>
              </a:ext>
            </a:extLst>
          </p:cNvPr>
          <p:cNvSpPr txBox="1"/>
          <p:nvPr/>
        </p:nvSpPr>
        <p:spPr>
          <a:xfrm>
            <a:off x="214603" y="2606609"/>
            <a:ext cx="8001000" cy="369332"/>
          </a:xfrm>
          <a:prstGeom prst="rect">
            <a:avLst/>
          </a:prstGeom>
          <a:noFill/>
        </p:spPr>
        <p:txBody>
          <a:bodyPr wrap="square">
            <a:spAutoFit/>
          </a:bodyPr>
          <a:lstStyle/>
          <a:p>
            <a:pPr algn="just"/>
            <a:r>
              <a:rPr lang="fr-FR" dirty="0">
                <a:latin typeface="Comic Sans MS" panose="030F0702030302020204" pitchFamily="66" charset="0"/>
              </a:rPr>
              <a:t>Heureux d'être libre, l'oiseau monte vers le ciel et ne  revient pas. </a:t>
            </a:r>
          </a:p>
        </p:txBody>
      </p:sp>
      <p:sp>
        <p:nvSpPr>
          <p:cNvPr id="42" name="ZoneTexte 41">
            <a:extLst>
              <a:ext uri="{FF2B5EF4-FFF2-40B4-BE49-F238E27FC236}">
                <a16:creationId xmlns:a16="http://schemas.microsoft.com/office/drawing/2014/main" id="{3F05FBA5-5DF3-C753-BD57-9A9FA4A4D1BA}"/>
              </a:ext>
            </a:extLst>
          </p:cNvPr>
          <p:cNvSpPr txBox="1"/>
          <p:nvPr/>
        </p:nvSpPr>
        <p:spPr>
          <a:xfrm>
            <a:off x="214603" y="3964916"/>
            <a:ext cx="11762794" cy="369332"/>
          </a:xfrm>
          <a:prstGeom prst="rect">
            <a:avLst/>
          </a:prstGeom>
          <a:noFill/>
        </p:spPr>
        <p:txBody>
          <a:bodyPr wrap="square">
            <a:spAutoFit/>
          </a:bodyPr>
          <a:lstStyle/>
          <a:p>
            <a:pPr algn="just"/>
            <a:r>
              <a:rPr lang="fr-FR" dirty="0">
                <a:latin typeface="Comic Sans MS" panose="030F0702030302020204" pitchFamily="66" charset="0"/>
              </a:rPr>
              <a:t>Ensuite, les petits hommes réussissent à faire croire au géant qu’ils peuvent sauter par-dessus un arbre. </a:t>
            </a:r>
          </a:p>
        </p:txBody>
      </p:sp>
      <p:sp>
        <p:nvSpPr>
          <p:cNvPr id="56" name="ZoneTexte 55">
            <a:extLst>
              <a:ext uri="{FF2B5EF4-FFF2-40B4-BE49-F238E27FC236}">
                <a16:creationId xmlns:a16="http://schemas.microsoft.com/office/drawing/2014/main" id="{E1768CCC-2A32-1F44-1D66-D9B9F4D572BA}"/>
              </a:ext>
            </a:extLst>
          </p:cNvPr>
          <p:cNvSpPr txBox="1"/>
          <p:nvPr/>
        </p:nvSpPr>
        <p:spPr>
          <a:xfrm>
            <a:off x="214603" y="3964916"/>
            <a:ext cx="11762794" cy="369332"/>
          </a:xfrm>
          <a:prstGeom prst="rect">
            <a:avLst/>
          </a:prstGeom>
          <a:noFill/>
        </p:spPr>
        <p:txBody>
          <a:bodyPr wrap="square">
            <a:spAutoFit/>
          </a:bodyPr>
          <a:lstStyle/>
          <a:p>
            <a:pPr algn="just"/>
            <a:r>
              <a:rPr lang="fr-FR" dirty="0">
                <a:latin typeface="Comic Sans MS" panose="030F0702030302020204" pitchFamily="66" charset="0"/>
              </a:rPr>
              <a:t>Ensuite, </a:t>
            </a:r>
            <a:r>
              <a:rPr lang="fr-FR" dirty="0">
                <a:solidFill>
                  <a:srgbClr val="FF0000"/>
                </a:solidFill>
                <a:latin typeface="Comic Sans MS" panose="030F0702030302020204" pitchFamily="66" charset="0"/>
              </a:rPr>
              <a:t>les</a:t>
            </a:r>
            <a:r>
              <a:rPr lang="fr-FR" dirty="0">
                <a:latin typeface="Comic Sans MS" panose="030F0702030302020204" pitchFamily="66" charset="0"/>
              </a:rPr>
              <a:t> petit</a:t>
            </a:r>
            <a:r>
              <a:rPr lang="fr-FR" dirty="0">
                <a:solidFill>
                  <a:srgbClr val="FF0000"/>
                </a:solidFill>
                <a:latin typeface="Comic Sans MS" panose="030F0702030302020204" pitchFamily="66" charset="0"/>
              </a:rPr>
              <a:t>s</a:t>
            </a:r>
            <a:r>
              <a:rPr lang="fr-FR" dirty="0">
                <a:latin typeface="Comic Sans MS" panose="030F0702030302020204" pitchFamily="66" charset="0"/>
              </a:rPr>
              <a:t> homme</a:t>
            </a:r>
            <a:r>
              <a:rPr lang="fr-FR" dirty="0">
                <a:solidFill>
                  <a:srgbClr val="FF0000"/>
                </a:solidFill>
                <a:latin typeface="Comic Sans MS" panose="030F0702030302020204" pitchFamily="66" charset="0"/>
              </a:rPr>
              <a:t>s</a:t>
            </a:r>
            <a:r>
              <a:rPr lang="fr-FR" dirty="0">
                <a:latin typeface="Comic Sans MS" panose="030F0702030302020204" pitchFamily="66" charset="0"/>
              </a:rPr>
              <a:t> réussi</a:t>
            </a:r>
            <a:r>
              <a:rPr lang="fr-FR" dirty="0">
                <a:solidFill>
                  <a:srgbClr val="FF0000"/>
                </a:solidFill>
                <a:latin typeface="Comic Sans MS" panose="030F0702030302020204" pitchFamily="66" charset="0"/>
              </a:rPr>
              <a:t>ssent</a:t>
            </a:r>
            <a:r>
              <a:rPr lang="fr-FR" dirty="0">
                <a:latin typeface="Comic Sans MS" panose="030F0702030302020204" pitchFamily="66" charset="0"/>
              </a:rPr>
              <a:t> à faire croire au géant qu’il</a:t>
            </a:r>
            <a:r>
              <a:rPr lang="fr-FR" dirty="0">
                <a:solidFill>
                  <a:srgbClr val="FF0000"/>
                </a:solidFill>
                <a:latin typeface="Comic Sans MS" panose="030F0702030302020204" pitchFamily="66" charset="0"/>
              </a:rPr>
              <a:t>s</a:t>
            </a:r>
            <a:r>
              <a:rPr lang="fr-FR" dirty="0">
                <a:latin typeface="Comic Sans MS" panose="030F0702030302020204" pitchFamily="66" charset="0"/>
              </a:rPr>
              <a:t> peu</a:t>
            </a:r>
            <a:r>
              <a:rPr lang="fr-FR" dirty="0">
                <a:solidFill>
                  <a:srgbClr val="FF0000"/>
                </a:solidFill>
                <a:latin typeface="Comic Sans MS" panose="030F0702030302020204" pitchFamily="66" charset="0"/>
              </a:rPr>
              <a:t>vent</a:t>
            </a:r>
            <a:r>
              <a:rPr lang="fr-FR" dirty="0">
                <a:latin typeface="Comic Sans MS" panose="030F0702030302020204" pitchFamily="66" charset="0"/>
              </a:rPr>
              <a:t> sauter par-dessus un arbre. </a:t>
            </a:r>
          </a:p>
        </p:txBody>
      </p:sp>
      <p:sp>
        <p:nvSpPr>
          <p:cNvPr id="57" name="ZoneTexte 56">
            <a:extLst>
              <a:ext uri="{FF2B5EF4-FFF2-40B4-BE49-F238E27FC236}">
                <a16:creationId xmlns:a16="http://schemas.microsoft.com/office/drawing/2014/main" id="{61CBE9E1-19FC-C6EE-D937-D30A77641534}"/>
              </a:ext>
            </a:extLst>
          </p:cNvPr>
          <p:cNvSpPr txBox="1"/>
          <p:nvPr/>
        </p:nvSpPr>
        <p:spPr>
          <a:xfrm>
            <a:off x="2947307" y="4259055"/>
            <a:ext cx="1702061" cy="338554"/>
          </a:xfrm>
          <a:prstGeom prst="rect">
            <a:avLst/>
          </a:prstGeom>
          <a:noFill/>
        </p:spPr>
        <p:txBody>
          <a:bodyPr wrap="square" rtlCol="0">
            <a:spAutoFit/>
          </a:bodyPr>
          <a:lstStyle/>
          <a:p>
            <a:pPr algn="ctr"/>
            <a:r>
              <a:rPr lang="fr-FR" sz="1600" dirty="0">
                <a:latin typeface="Comic Sans MS" panose="030F0702030302020204" pitchFamily="66" charset="0"/>
              </a:rPr>
              <a:t>Réussir</a:t>
            </a:r>
          </a:p>
        </p:txBody>
      </p:sp>
      <p:sp>
        <p:nvSpPr>
          <p:cNvPr id="58" name="ZoneTexte 57">
            <a:extLst>
              <a:ext uri="{FF2B5EF4-FFF2-40B4-BE49-F238E27FC236}">
                <a16:creationId xmlns:a16="http://schemas.microsoft.com/office/drawing/2014/main" id="{B89FBDAD-68D0-A23D-43FB-408B21129C57}"/>
              </a:ext>
            </a:extLst>
          </p:cNvPr>
          <p:cNvSpPr txBox="1"/>
          <p:nvPr/>
        </p:nvSpPr>
        <p:spPr>
          <a:xfrm>
            <a:off x="3035558" y="4529101"/>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a:t>
            </a:r>
            <a:r>
              <a:rPr lang="fr-FR" sz="1600" dirty="0" err="1">
                <a:latin typeface="Comic Sans MS" panose="030F0702030302020204" pitchFamily="66" charset="0"/>
                <a:sym typeface="Wingdings" panose="05000000000000000000" pitchFamily="2" charset="2"/>
              </a:rPr>
              <a:t>ssent</a:t>
            </a:r>
            <a:endParaRPr lang="fr-FR" sz="1600" dirty="0">
              <a:latin typeface="Comic Sans MS" panose="030F0702030302020204" pitchFamily="66" charset="0"/>
            </a:endParaRPr>
          </a:p>
        </p:txBody>
      </p:sp>
      <p:sp>
        <p:nvSpPr>
          <p:cNvPr id="59" name="ZoneTexte 58">
            <a:extLst>
              <a:ext uri="{FF2B5EF4-FFF2-40B4-BE49-F238E27FC236}">
                <a16:creationId xmlns:a16="http://schemas.microsoft.com/office/drawing/2014/main" id="{14C80BE4-D616-A7F6-003D-965781CB7DAF}"/>
              </a:ext>
            </a:extLst>
          </p:cNvPr>
          <p:cNvSpPr txBox="1"/>
          <p:nvPr/>
        </p:nvSpPr>
        <p:spPr>
          <a:xfrm>
            <a:off x="7062107" y="4327563"/>
            <a:ext cx="1702061" cy="338554"/>
          </a:xfrm>
          <a:prstGeom prst="rect">
            <a:avLst/>
          </a:prstGeom>
          <a:noFill/>
        </p:spPr>
        <p:txBody>
          <a:bodyPr wrap="square" rtlCol="0">
            <a:spAutoFit/>
          </a:bodyPr>
          <a:lstStyle/>
          <a:p>
            <a:pPr algn="ctr"/>
            <a:r>
              <a:rPr lang="fr-FR" sz="1600" dirty="0">
                <a:latin typeface="Comic Sans MS" panose="030F0702030302020204" pitchFamily="66" charset="0"/>
              </a:rPr>
              <a:t>Pouvoir</a:t>
            </a:r>
          </a:p>
        </p:txBody>
      </p:sp>
      <p:sp>
        <p:nvSpPr>
          <p:cNvPr id="60" name="ZoneTexte 59">
            <a:extLst>
              <a:ext uri="{FF2B5EF4-FFF2-40B4-BE49-F238E27FC236}">
                <a16:creationId xmlns:a16="http://schemas.microsoft.com/office/drawing/2014/main" id="{7AF462AA-A344-839A-027E-0F5CC1F9394D}"/>
              </a:ext>
            </a:extLst>
          </p:cNvPr>
          <p:cNvSpPr txBox="1"/>
          <p:nvPr/>
        </p:nvSpPr>
        <p:spPr>
          <a:xfrm>
            <a:off x="7150358" y="4597609"/>
            <a:ext cx="1525558" cy="338554"/>
          </a:xfrm>
          <a:prstGeom prst="rect">
            <a:avLst/>
          </a:prstGeom>
          <a:noFill/>
        </p:spPr>
        <p:txBody>
          <a:bodyPr wrap="square" rtlCol="0">
            <a:spAutoFit/>
          </a:bodyPr>
          <a:lstStyle/>
          <a:p>
            <a:pPr algn="ctr"/>
            <a:r>
              <a:rPr lang="fr-FR" sz="1600" dirty="0">
                <a:latin typeface="Comic Sans MS" panose="030F0702030302020204" pitchFamily="66" charset="0"/>
              </a:rPr>
              <a:t>Ils </a:t>
            </a:r>
            <a:r>
              <a:rPr lang="fr-FR" sz="1600" dirty="0">
                <a:latin typeface="Comic Sans MS" panose="030F0702030302020204" pitchFamily="66" charset="0"/>
                <a:sym typeface="Wingdings" panose="05000000000000000000" pitchFamily="2" charset="2"/>
              </a:rPr>
              <a:t> -nt</a:t>
            </a:r>
            <a:endParaRPr lang="fr-FR" sz="1600" dirty="0">
              <a:latin typeface="Comic Sans MS" panose="030F0702030302020204" pitchFamily="66" charset="0"/>
            </a:endParaRPr>
          </a:p>
        </p:txBody>
      </p:sp>
      <p:sp>
        <p:nvSpPr>
          <p:cNvPr id="62" name="ZoneTexte 61">
            <a:extLst>
              <a:ext uri="{FF2B5EF4-FFF2-40B4-BE49-F238E27FC236}">
                <a16:creationId xmlns:a16="http://schemas.microsoft.com/office/drawing/2014/main" id="{9E5741AF-2CD5-8485-E820-A86F7AEE14A3}"/>
              </a:ext>
            </a:extLst>
          </p:cNvPr>
          <p:cNvSpPr txBox="1"/>
          <p:nvPr/>
        </p:nvSpPr>
        <p:spPr>
          <a:xfrm>
            <a:off x="214603" y="5327385"/>
            <a:ext cx="6559420" cy="369332"/>
          </a:xfrm>
          <a:prstGeom prst="rect">
            <a:avLst/>
          </a:prstGeom>
          <a:noFill/>
        </p:spPr>
        <p:txBody>
          <a:bodyPr wrap="square">
            <a:spAutoFit/>
          </a:bodyPr>
          <a:lstStyle/>
          <a:p>
            <a:pPr algn="just"/>
            <a:r>
              <a:rPr lang="fr-FR" dirty="0">
                <a:latin typeface="Comic Sans MS" panose="030F0702030302020204" pitchFamily="66" charset="0"/>
              </a:rPr>
              <a:t>Le géant tente de le faire, mais il n’y parvient pas.</a:t>
            </a:r>
          </a:p>
        </p:txBody>
      </p:sp>
    </p:spTree>
    <p:extLst>
      <p:ext uri="{BB962C8B-B14F-4D97-AF65-F5344CB8AC3E}">
        <p14:creationId xmlns:p14="http://schemas.microsoft.com/office/powerpoint/2010/main" val="14070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ppt_x"/>
                                          </p:val>
                                        </p:tav>
                                        <p:tav tm="100000">
                                          <p:val>
                                            <p:strVal val="#ppt_x"/>
                                          </p:val>
                                        </p:tav>
                                      </p:tavLst>
                                    </p:anim>
                                    <p:anim calcmode="lin" valueType="num">
                                      <p:cBhvr additive="base">
                                        <p:cTn id="5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500" fill="hold"/>
                                        <p:tgtEl>
                                          <p:spTgt spid="58"/>
                                        </p:tgtEl>
                                        <p:attrNameLst>
                                          <p:attrName>ppt_x</p:attrName>
                                        </p:attrNameLst>
                                      </p:cBhvr>
                                      <p:tavLst>
                                        <p:tav tm="0">
                                          <p:val>
                                            <p:strVal val="#ppt_x"/>
                                          </p:val>
                                        </p:tav>
                                        <p:tav tm="100000">
                                          <p:val>
                                            <p:strVal val="#ppt_x"/>
                                          </p:val>
                                        </p:tav>
                                      </p:tavLst>
                                    </p:anim>
                                    <p:anim calcmode="lin" valueType="num">
                                      <p:cBhvr additive="base">
                                        <p:cTn id="6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fill="hold"/>
                                        <p:tgtEl>
                                          <p:spTgt spid="60"/>
                                        </p:tgtEl>
                                        <p:attrNameLst>
                                          <p:attrName>ppt_x</p:attrName>
                                        </p:attrNameLst>
                                      </p:cBhvr>
                                      <p:tavLst>
                                        <p:tav tm="0">
                                          <p:val>
                                            <p:strVal val="#ppt_x"/>
                                          </p:val>
                                        </p:tav>
                                        <p:tav tm="100000">
                                          <p:val>
                                            <p:strVal val="#ppt_x"/>
                                          </p:val>
                                        </p:tav>
                                      </p:tavLst>
                                    </p:anim>
                                    <p:anim calcmode="lin" valueType="num">
                                      <p:cBhvr additive="base">
                                        <p:cTn id="7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5" grpId="0"/>
      <p:bldP spid="20" grpId="0"/>
      <p:bldP spid="42" grpId="0"/>
      <p:bldP spid="56" grpId="0"/>
      <p:bldP spid="57" grpId="0"/>
      <p:bldP spid="58" grpId="0"/>
      <p:bldP spid="59" grpId="0"/>
      <p:bldP spid="60"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Exercice sur le cahier du jour</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2" name="ZoneTexte 11">
            <a:extLst>
              <a:ext uri="{FF2B5EF4-FFF2-40B4-BE49-F238E27FC236}">
                <a16:creationId xmlns:a16="http://schemas.microsoft.com/office/drawing/2014/main" id="{E1859BBF-FACB-2ECF-F783-6883D15158E8}"/>
              </a:ext>
            </a:extLst>
          </p:cNvPr>
          <p:cNvSpPr txBox="1"/>
          <p:nvPr/>
        </p:nvSpPr>
        <p:spPr>
          <a:xfrm>
            <a:off x="625151" y="2337303"/>
            <a:ext cx="11321920" cy="3416320"/>
          </a:xfrm>
          <a:prstGeom prst="rect">
            <a:avLst/>
          </a:prstGeom>
          <a:noFill/>
        </p:spPr>
        <p:txBody>
          <a:bodyPr wrap="square" rtlCol="0">
            <a:spAutoFit/>
          </a:bodyPr>
          <a:lstStyle/>
          <a:p>
            <a:pPr algn="just"/>
            <a:r>
              <a:rPr lang="fr-FR" sz="3600" dirty="0">
                <a:effectLst/>
                <a:latin typeface="Calibri" panose="020F0502020204030204" pitchFamily="34" charset="0"/>
                <a:ea typeface="Times New Roman" panose="02020603050405020304" pitchFamily="18" charset="0"/>
                <a:cs typeface="Times New Roman" panose="02020603050405020304" pitchFamily="18" charset="0"/>
              </a:rPr>
              <a:t>Le tailleur est au sommet de la montagne. Il rencontre un géant. Il lui dit:</a:t>
            </a:r>
          </a:p>
          <a:p>
            <a:pPr marL="571500" indent="-571500" algn="just">
              <a:buFontTx/>
              <a:buChar char="-"/>
            </a:pPr>
            <a:r>
              <a:rPr lang="fr-FR" sz="3600" dirty="0">
                <a:latin typeface="Calibri" panose="020F0502020204030204" pitchFamily="34" charset="0"/>
                <a:ea typeface="Times New Roman" panose="02020603050405020304" pitchFamily="18" charset="0"/>
                <a:cs typeface="Times New Roman" panose="02020603050405020304" pitchFamily="18" charset="0"/>
              </a:rPr>
              <a:t>Bonjour, je vais voir le monde.</a:t>
            </a:r>
          </a:p>
          <a:p>
            <a:pPr algn="just"/>
            <a:r>
              <a:rPr lang="fr-FR" sz="3600" dirty="0">
                <a:effectLst/>
                <a:latin typeface="Calibri" panose="020F0502020204030204" pitchFamily="34" charset="0"/>
                <a:ea typeface="Times New Roman" panose="02020603050405020304" pitchFamily="18" charset="0"/>
                <a:cs typeface="Times New Roman" panose="02020603050405020304" pitchFamily="18" charset="0"/>
              </a:rPr>
              <a:t>Le tailleur invite le géant à venir avec lui. Ensuite il sort le fromage de sa poche.</a:t>
            </a:r>
          </a:p>
          <a:p>
            <a:pPr algn="just"/>
            <a:r>
              <a:rPr lang="fr-FR" sz="3600" dirty="0">
                <a:effectLst/>
                <a:latin typeface="Calibri" panose="020F0502020204030204" pitchFamily="34" charset="0"/>
                <a:ea typeface="Times New Roman" panose="02020603050405020304" pitchFamily="18" charset="0"/>
                <a:cs typeface="Times New Roman" panose="02020603050405020304" pitchFamily="18" charset="0"/>
              </a:rPr>
              <a:t>Le tailleur est content d’avoir réussi l’épreuve.</a:t>
            </a:r>
            <a:endParaRPr lang="fr-FR" sz="3600" dirty="0">
              <a:effectLst/>
              <a:latin typeface="Times New Roman" panose="02020603050405020304" pitchFamily="18" charset="0"/>
              <a:ea typeface="Times New Roman" panose="02020603050405020304" pitchFamily="18" charset="0"/>
            </a:endParaRPr>
          </a:p>
        </p:txBody>
      </p:sp>
      <p:sp>
        <p:nvSpPr>
          <p:cNvPr id="11" name="ZoneTexte 10">
            <a:extLst>
              <a:ext uri="{FF2B5EF4-FFF2-40B4-BE49-F238E27FC236}">
                <a16:creationId xmlns:a16="http://schemas.microsoft.com/office/drawing/2014/main" id="{80BECE37-878F-7E86-14A1-945815BF520D}"/>
              </a:ext>
            </a:extLst>
          </p:cNvPr>
          <p:cNvSpPr txBox="1"/>
          <p:nvPr/>
        </p:nvSpPr>
        <p:spPr>
          <a:xfrm>
            <a:off x="1496010" y="581392"/>
            <a:ext cx="9703837" cy="584775"/>
          </a:xfrm>
          <a:prstGeom prst="rect">
            <a:avLst/>
          </a:prstGeom>
          <a:noFill/>
        </p:spPr>
        <p:txBody>
          <a:bodyPr wrap="square" rtlCol="0">
            <a:spAutoFit/>
          </a:bodyPr>
          <a:lstStyle/>
          <a:p>
            <a:pPr algn="ctr"/>
            <a:r>
              <a:rPr lang="fr-FR" sz="3200" u="sng" dirty="0">
                <a:solidFill>
                  <a:srgbClr val="FF0000"/>
                </a:solidFill>
                <a:latin typeface="Comic Sans MS" panose="030F0702030302020204" pitchFamily="66" charset="0"/>
              </a:rPr>
              <a:t>Grammaire</a:t>
            </a:r>
          </a:p>
        </p:txBody>
      </p:sp>
      <p:sp>
        <p:nvSpPr>
          <p:cNvPr id="16" name="ZoneTexte 15">
            <a:extLst>
              <a:ext uri="{FF2B5EF4-FFF2-40B4-BE49-F238E27FC236}">
                <a16:creationId xmlns:a16="http://schemas.microsoft.com/office/drawing/2014/main" id="{9FCDF9C9-B976-7AC7-F610-8ABF28674255}"/>
              </a:ext>
            </a:extLst>
          </p:cNvPr>
          <p:cNvSpPr txBox="1"/>
          <p:nvPr/>
        </p:nvSpPr>
        <p:spPr>
          <a:xfrm>
            <a:off x="151616" y="1396420"/>
            <a:ext cx="12064481" cy="584775"/>
          </a:xfrm>
          <a:prstGeom prst="rect">
            <a:avLst/>
          </a:prstGeom>
          <a:noFill/>
        </p:spPr>
        <p:txBody>
          <a:bodyPr wrap="square" rtlCol="0">
            <a:spAutoFit/>
          </a:bodyPr>
          <a:lstStyle/>
          <a:p>
            <a:pPr algn="just"/>
            <a:r>
              <a:rPr lang="fr-FR" sz="3200" u="sng" dirty="0">
                <a:solidFill>
                  <a:srgbClr val="FF0000"/>
                </a:solidFill>
                <a:latin typeface="Comic Sans MS" panose="030F0702030302020204" pitchFamily="66" charset="0"/>
              </a:rPr>
              <a:t>Transposer les phrases avec « deux tailleurs et deux géants »</a:t>
            </a:r>
          </a:p>
        </p:txBody>
      </p:sp>
      <p:sp>
        <p:nvSpPr>
          <p:cNvPr id="3" name="Zone de texte 2">
            <a:extLst>
              <a:ext uri="{FF2B5EF4-FFF2-40B4-BE49-F238E27FC236}">
                <a16:creationId xmlns:a16="http://schemas.microsoft.com/office/drawing/2014/main" id="{0084A05A-B0D8-E8BE-38EA-57432BC1CF2C}"/>
              </a:ext>
            </a:extLst>
          </p:cNvPr>
          <p:cNvSpPr txBox="1">
            <a:spLocks noChangeArrowheads="1"/>
          </p:cNvSpPr>
          <p:nvPr/>
        </p:nvSpPr>
        <p:spPr bwMode="auto">
          <a:xfrm rot="16200000">
            <a:off x="4661409" y="-2172489"/>
            <a:ext cx="2775873" cy="11795453"/>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20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CM1/CM2</a:t>
            </a:r>
            <a:endParaRPr lang="fr-FR" sz="1100" dirty="0">
              <a:effectLst/>
              <a:latin typeface="Calibri" panose="020F0502020204030204" pitchFamily="34" charset="0"/>
              <a:ea typeface="Calibri" panose="020F0502020204030204" pitchFamily="34" charset="0"/>
            </a:endParaRPr>
          </a:p>
        </p:txBody>
      </p:sp>
      <p:sp>
        <p:nvSpPr>
          <p:cNvPr id="4" name="Zone de texte 2">
            <a:extLst>
              <a:ext uri="{FF2B5EF4-FFF2-40B4-BE49-F238E27FC236}">
                <a16:creationId xmlns:a16="http://schemas.microsoft.com/office/drawing/2014/main" id="{ACD142F8-7AD2-D377-449C-C936061A88DB}"/>
              </a:ext>
            </a:extLst>
          </p:cNvPr>
          <p:cNvSpPr txBox="1">
            <a:spLocks noChangeArrowheads="1"/>
          </p:cNvSpPr>
          <p:nvPr/>
        </p:nvSpPr>
        <p:spPr bwMode="auto">
          <a:xfrm rot="16200000">
            <a:off x="5663735" y="-330405"/>
            <a:ext cx="771217" cy="11795454"/>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20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8136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noir, obscurité&#10;&#10;Description générée automatiquement">
            <a:extLst>
              <a:ext uri="{FF2B5EF4-FFF2-40B4-BE49-F238E27FC236}">
                <a16:creationId xmlns:a16="http://schemas.microsoft.com/office/drawing/2014/main" id="{C77E25FD-7209-EDC5-1F54-3336230D2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1176" cy="6858000"/>
          </a:xfrm>
          <a:prstGeom prst="rect">
            <a:avLst/>
          </a:prstGeom>
        </p:spPr>
      </p:pic>
      <p:sp>
        <p:nvSpPr>
          <p:cNvPr id="19" name="Rectangle 18">
            <a:extLst>
              <a:ext uri="{FF2B5EF4-FFF2-40B4-BE49-F238E27FC236}">
                <a16:creationId xmlns:a16="http://schemas.microsoft.com/office/drawing/2014/main" id="{661934BB-1917-1784-E881-38B17AAAC8A9}"/>
              </a:ext>
            </a:extLst>
          </p:cNvPr>
          <p:cNvSpPr/>
          <p:nvPr/>
        </p:nvSpPr>
        <p:spPr>
          <a:xfrm>
            <a:off x="4133955" y="1241173"/>
            <a:ext cx="4692310" cy="1569660"/>
          </a:xfrm>
          <a:prstGeom prst="rect">
            <a:avLst/>
          </a:prstGeom>
          <a:noFill/>
        </p:spPr>
        <p:txBody>
          <a:bodyPr wrap="none" lIns="91440" tIns="45720" rIns="91440" bIns="45720">
            <a:spAutoFit/>
          </a:bodyPr>
          <a:lstStyle/>
          <a:p>
            <a:pPr algn="ctr"/>
            <a:r>
              <a:rPr lang="fr-FR" sz="9600" b="1" cap="none" spc="0" dirty="0">
                <a:ln w="22225">
                  <a:solidFill>
                    <a:schemeClr val="accent2"/>
                  </a:solidFill>
                  <a:prstDash val="solid"/>
                </a:ln>
                <a:solidFill>
                  <a:schemeClr val="accent2">
                    <a:lumMod val="40000"/>
                    <a:lumOff val="60000"/>
                  </a:schemeClr>
                </a:solidFill>
                <a:effectLst/>
              </a:rPr>
              <a:t>Séance 2</a:t>
            </a:r>
          </a:p>
        </p:txBody>
      </p:sp>
      <p:sp>
        <p:nvSpPr>
          <p:cNvPr id="20" name="Zone de texte 2">
            <a:extLst>
              <a:ext uri="{FF2B5EF4-FFF2-40B4-BE49-F238E27FC236}">
                <a16:creationId xmlns:a16="http://schemas.microsoft.com/office/drawing/2014/main" id="{77703F7F-2B65-ECDF-4866-99B9F183DA0E}"/>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
        <p:nvSpPr>
          <p:cNvPr id="2" name="CustomShape 3">
            <a:extLst>
              <a:ext uri="{FF2B5EF4-FFF2-40B4-BE49-F238E27FC236}">
                <a16:creationId xmlns:a16="http://schemas.microsoft.com/office/drawing/2014/main" id="{5CD3901A-0B0F-8D2E-20B3-F7984EFC2AB3}"/>
              </a:ext>
            </a:extLst>
          </p:cNvPr>
          <p:cNvSpPr/>
          <p:nvPr/>
        </p:nvSpPr>
        <p:spPr>
          <a:xfrm>
            <a:off x="4217931" y="2674751"/>
            <a:ext cx="4076983" cy="458775"/>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r">
              <a:lnSpc>
                <a:spcPct val="100000"/>
              </a:lnSpc>
            </a:pPr>
            <a:r>
              <a:rPr lang="fr-FR" sz="2400" b="1" dirty="0">
                <a:ln w="22225">
                  <a:solidFill>
                    <a:sysClr val="windowText" lastClr="000000"/>
                  </a:solidFill>
                  <a:prstDash val="solid"/>
                </a:ln>
                <a:solidFill>
                  <a:schemeClr val="accent2">
                    <a:lumMod val="40000"/>
                    <a:lumOff val="60000"/>
                  </a:schemeClr>
                </a:solidFill>
                <a:latin typeface="Comic Sans MS" panose="030F0702030302020204" pitchFamily="66" charset="0"/>
              </a:rPr>
              <a:t>Activités sur les phrases</a:t>
            </a:r>
          </a:p>
        </p:txBody>
      </p:sp>
    </p:spTree>
    <p:extLst>
      <p:ext uri="{BB962C8B-B14F-4D97-AF65-F5344CB8AC3E}">
        <p14:creationId xmlns:p14="http://schemas.microsoft.com/office/powerpoint/2010/main" val="107636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Activités sur les phrases</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2009775" y="517675"/>
            <a:ext cx="10092028" cy="4770537"/>
          </a:xfrm>
          <a:prstGeom prst="rect">
            <a:avLst/>
          </a:prstGeom>
          <a:noFill/>
        </p:spPr>
        <p:txBody>
          <a:bodyPr wrap="square" rtlCol="0">
            <a:spAutoFit/>
          </a:bodyPr>
          <a:lstStyle/>
          <a:p>
            <a:pPr algn="ctr"/>
            <a:r>
              <a:rPr lang="fr-FR" sz="1600" b="1" u="sng" dirty="0">
                <a:latin typeface="Comic Sans MS" panose="030F0702030302020204" pitchFamily="66" charset="0"/>
              </a:rPr>
              <a:t>Le vaillant petit tailleur (1)</a:t>
            </a:r>
          </a:p>
          <a:p>
            <a:pPr algn="ctr"/>
            <a:endParaRPr lang="fr-FR" sz="1600" dirty="0">
              <a:latin typeface="Comic Sans MS" panose="030F0702030302020204" pitchFamily="66" charset="0"/>
            </a:endParaRPr>
          </a:p>
          <a:p>
            <a:pPr algn="just"/>
            <a:r>
              <a:rPr lang="fr-FR" sz="1600" dirty="0">
                <a:latin typeface="Comic Sans MS" panose="030F0702030302020204" pitchFamily="66" charset="0"/>
              </a:rPr>
              <a:t>Un tailleur prépare une tartine de crème, mais elle attire les mouches. Le tailleur, énervé, frappe dans le tas avec une pièce d'étoffe. Il en tue sept d'un coup. Aussitôt, il fabrique une ceinture sur laquelle il brode ces mots : « Sept d'un coup ! ». Le tailleur est très fier de son exploit alors il part voir le monde avec sa ceinture. Dans sa poche, il emporte un fromage et un oiseau.</a:t>
            </a:r>
          </a:p>
          <a:p>
            <a:pPr algn="just"/>
            <a:r>
              <a:rPr lang="fr-FR" sz="1600" dirty="0">
                <a:latin typeface="Comic Sans MS" panose="030F0702030302020204" pitchFamily="66" charset="0"/>
              </a:rPr>
              <a:t>Au sommet d’une montagne, le tailleur rencontre un géant et il lui dit :</a:t>
            </a:r>
          </a:p>
          <a:p>
            <a:pPr algn="just"/>
            <a:r>
              <a:rPr lang="fr-FR" sz="1600" dirty="0">
                <a:latin typeface="Comic Sans MS" panose="030F0702030302020204" pitchFamily="66" charset="0"/>
              </a:rPr>
              <a:t>- Bonjour, camarade ! Alors, tu admires le vaste monde ? C’est là que je vais. Est-ce que tu veux venir avec moi ?</a:t>
            </a:r>
          </a:p>
          <a:p>
            <a:pPr algn="just"/>
            <a:r>
              <a:rPr lang="fr-FR" sz="1600" dirty="0">
                <a:latin typeface="Comic Sans MS" panose="030F0702030302020204" pitchFamily="66" charset="0"/>
              </a:rPr>
              <a:t>Le géant voit la ceinture et il pense que le tailleur a tué sept hommes d’un coup. Le géant décide alors de mettre le tailleur à l'épreuve. Il prend une pierre et la serre si fort qu'il en fait sortir de l'eau. </a:t>
            </a:r>
          </a:p>
          <a:p>
            <a:pPr algn="just"/>
            <a:r>
              <a:rPr lang="fr-FR" sz="1600" dirty="0">
                <a:latin typeface="Comic Sans MS" panose="030F0702030302020204" pitchFamily="66" charset="0"/>
              </a:rPr>
              <a:t>Aussitôt, le tailleur plonge la main dans sa poche, il sort le fromage et le presse si fort qu'il en coule du jus.</a:t>
            </a:r>
          </a:p>
          <a:p>
            <a:pPr algn="just"/>
            <a:r>
              <a:rPr lang="fr-FR" sz="1600" dirty="0">
                <a:latin typeface="Comic Sans MS" panose="030F0702030302020204" pitchFamily="66" charset="0"/>
              </a:rPr>
              <a:t>Le géant prend une pierre et l’envoie si haut qu'on ne peut presque plus la voir.</a:t>
            </a:r>
          </a:p>
          <a:p>
            <a:pPr algn="just"/>
            <a:r>
              <a:rPr lang="fr-FR" sz="1600" dirty="0">
                <a:latin typeface="Comic Sans MS" panose="030F0702030302020204" pitchFamily="66" charset="0"/>
              </a:rPr>
              <a:t>- Bien lancé, dit le tailleur, mais la pierre est retombée par terre. Je vais en lancer une qui ne reviendra pas.</a:t>
            </a:r>
          </a:p>
          <a:p>
            <a:pPr algn="just"/>
            <a:r>
              <a:rPr lang="fr-FR" sz="1600" dirty="0">
                <a:latin typeface="Comic Sans MS" panose="030F0702030302020204" pitchFamily="66" charset="0"/>
              </a:rPr>
              <a:t>Il prend l'oiseau dans sa poche et le lance en l'air. Heureux d'être libre, l'oiseau monte vers le ciel et ne revient pas. Ensuite, le petit homme réussit à faire croire au géant qu'il peut sauter par-dessus un arbre. Le géant tente de le faire, mais il n’y parvient pas.</a:t>
            </a:r>
          </a:p>
        </p:txBody>
      </p:sp>
      <p:sp>
        <p:nvSpPr>
          <p:cNvPr id="3" name="ZoneTexte 2">
            <a:extLst>
              <a:ext uri="{FF2B5EF4-FFF2-40B4-BE49-F238E27FC236}">
                <a16:creationId xmlns:a16="http://schemas.microsoft.com/office/drawing/2014/main" id="{C35CE59C-419D-5802-7514-0BF9F4596104}"/>
              </a:ext>
            </a:extLst>
          </p:cNvPr>
          <p:cNvSpPr txBox="1"/>
          <p:nvPr/>
        </p:nvSpPr>
        <p:spPr>
          <a:xfrm>
            <a:off x="237809" y="5373165"/>
            <a:ext cx="3543931" cy="307777"/>
          </a:xfrm>
          <a:prstGeom prst="rect">
            <a:avLst/>
          </a:prstGeom>
          <a:noFill/>
        </p:spPr>
        <p:txBody>
          <a:bodyPr wrap="square" rtlCol="0">
            <a:spAutoFit/>
          </a:bodyPr>
          <a:lstStyle/>
          <a:p>
            <a:pPr algn="just"/>
            <a:r>
              <a:rPr lang="fr-FR" sz="1400" b="1" i="1" dirty="0">
                <a:latin typeface="Comic Sans MS" panose="030F0702030302020204" pitchFamily="66" charset="0"/>
              </a:rPr>
              <a:t>« Combien y a-t-il de lignes ? »</a:t>
            </a:r>
          </a:p>
        </p:txBody>
      </p:sp>
      <p:sp>
        <p:nvSpPr>
          <p:cNvPr id="31" name="ZoneTexte 30">
            <a:extLst>
              <a:ext uri="{FF2B5EF4-FFF2-40B4-BE49-F238E27FC236}">
                <a16:creationId xmlns:a16="http://schemas.microsoft.com/office/drawing/2014/main" id="{D91B8BE0-8FEF-8619-CCF3-906A052930C6}"/>
              </a:ext>
            </a:extLst>
          </p:cNvPr>
          <p:cNvSpPr txBox="1"/>
          <p:nvPr/>
        </p:nvSpPr>
        <p:spPr>
          <a:xfrm>
            <a:off x="237809" y="5759037"/>
            <a:ext cx="6178007" cy="307777"/>
          </a:xfrm>
          <a:prstGeom prst="rect">
            <a:avLst/>
          </a:prstGeom>
          <a:noFill/>
        </p:spPr>
        <p:txBody>
          <a:bodyPr wrap="square" rtlCol="0">
            <a:spAutoFit/>
          </a:bodyPr>
          <a:lstStyle/>
          <a:p>
            <a:pPr algn="just"/>
            <a:r>
              <a:rPr lang="fr-FR" sz="1400" b="1" i="1" dirty="0">
                <a:latin typeface="Comic Sans MS" panose="030F0702030302020204" pitchFamily="66" charset="0"/>
              </a:rPr>
              <a:t>« Combien y a-t-il de phrases dans le 1</a:t>
            </a:r>
            <a:r>
              <a:rPr lang="fr-FR" sz="1400" b="1" i="1" baseline="30000" dirty="0">
                <a:latin typeface="Comic Sans MS" panose="030F0702030302020204" pitchFamily="66" charset="0"/>
              </a:rPr>
              <a:t>er</a:t>
            </a:r>
            <a:r>
              <a:rPr lang="fr-FR" sz="1400" b="1" i="1" dirty="0">
                <a:latin typeface="Comic Sans MS" panose="030F0702030302020204" pitchFamily="66" charset="0"/>
              </a:rPr>
              <a:t> paragraphe ?»</a:t>
            </a:r>
          </a:p>
        </p:txBody>
      </p:sp>
      <p:sp>
        <p:nvSpPr>
          <p:cNvPr id="34" name="ZoneTexte 33">
            <a:extLst>
              <a:ext uri="{FF2B5EF4-FFF2-40B4-BE49-F238E27FC236}">
                <a16:creationId xmlns:a16="http://schemas.microsoft.com/office/drawing/2014/main" id="{1C18E487-3938-0B41-C33E-9ED97930BF7C}"/>
              </a:ext>
            </a:extLst>
          </p:cNvPr>
          <p:cNvSpPr txBox="1"/>
          <p:nvPr/>
        </p:nvSpPr>
        <p:spPr>
          <a:xfrm>
            <a:off x="212592" y="6111155"/>
            <a:ext cx="7138295" cy="307777"/>
          </a:xfrm>
          <a:prstGeom prst="rect">
            <a:avLst/>
          </a:prstGeom>
          <a:noFill/>
        </p:spPr>
        <p:txBody>
          <a:bodyPr wrap="square" rtlCol="0">
            <a:spAutoFit/>
          </a:bodyPr>
          <a:lstStyle/>
          <a:p>
            <a:pPr algn="just"/>
            <a:r>
              <a:rPr lang="fr-FR" sz="1400" b="1" i="1" dirty="0">
                <a:latin typeface="Comic Sans MS" panose="030F0702030302020204" pitchFamily="66" charset="0"/>
              </a:rPr>
              <a:t>« Lire les phrases interrogatives et trouver 2 autres formes. »</a:t>
            </a:r>
          </a:p>
        </p:txBody>
      </p:sp>
      <p:sp>
        <p:nvSpPr>
          <p:cNvPr id="36" name="ZoneTexte 35">
            <a:extLst>
              <a:ext uri="{FF2B5EF4-FFF2-40B4-BE49-F238E27FC236}">
                <a16:creationId xmlns:a16="http://schemas.microsoft.com/office/drawing/2014/main" id="{CD5AD71D-CF13-FD35-0673-E7C99A570E8F}"/>
              </a:ext>
            </a:extLst>
          </p:cNvPr>
          <p:cNvSpPr txBox="1"/>
          <p:nvPr/>
        </p:nvSpPr>
        <p:spPr>
          <a:xfrm>
            <a:off x="212592" y="6451937"/>
            <a:ext cx="6789952" cy="307777"/>
          </a:xfrm>
          <a:prstGeom prst="rect">
            <a:avLst/>
          </a:prstGeom>
          <a:noFill/>
        </p:spPr>
        <p:txBody>
          <a:bodyPr wrap="square" rtlCol="0">
            <a:spAutoFit/>
          </a:bodyPr>
          <a:lstStyle/>
          <a:p>
            <a:pPr algn="just"/>
            <a:r>
              <a:rPr lang="fr-FR" sz="1400" b="1" i="1" dirty="0">
                <a:latin typeface="Comic Sans MS" panose="030F0702030302020204" pitchFamily="66" charset="0"/>
              </a:rPr>
              <a:t>« Lire avec l’intonation qui convient les phrases à la forme exclamative.»</a:t>
            </a:r>
          </a:p>
        </p:txBody>
      </p:sp>
      <p:sp>
        <p:nvSpPr>
          <p:cNvPr id="4" name="Zone de texte 2">
            <a:extLst>
              <a:ext uri="{FF2B5EF4-FFF2-40B4-BE49-F238E27FC236}">
                <a16:creationId xmlns:a16="http://schemas.microsoft.com/office/drawing/2014/main" id="{7A1045C1-28D0-730E-307F-011E317C5E25}"/>
              </a:ext>
            </a:extLst>
          </p:cNvPr>
          <p:cNvSpPr txBox="1">
            <a:spLocks noChangeArrowheads="1"/>
          </p:cNvSpPr>
          <p:nvPr/>
        </p:nvSpPr>
        <p:spPr bwMode="auto">
          <a:xfrm rot="16200000">
            <a:off x="5170744" y="-2505628"/>
            <a:ext cx="3341465" cy="10520651"/>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20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CM1/CM2</a:t>
            </a:r>
            <a:endParaRPr lang="fr-FR" sz="1100" dirty="0">
              <a:effectLst/>
              <a:latin typeface="Calibri" panose="020F0502020204030204" pitchFamily="34" charset="0"/>
              <a:ea typeface="Calibri" panose="020F0502020204030204" pitchFamily="34" charset="0"/>
            </a:endParaRPr>
          </a:p>
        </p:txBody>
      </p:sp>
      <p:sp>
        <p:nvSpPr>
          <p:cNvPr id="5" name="Zone de texte 2">
            <a:extLst>
              <a:ext uri="{FF2B5EF4-FFF2-40B4-BE49-F238E27FC236}">
                <a16:creationId xmlns:a16="http://schemas.microsoft.com/office/drawing/2014/main" id="{2BD6B8FB-38E0-D96F-DB3A-8465EE861598}"/>
              </a:ext>
            </a:extLst>
          </p:cNvPr>
          <p:cNvSpPr txBox="1">
            <a:spLocks noChangeArrowheads="1"/>
          </p:cNvSpPr>
          <p:nvPr/>
        </p:nvSpPr>
        <p:spPr bwMode="auto">
          <a:xfrm rot="16200000">
            <a:off x="6435422" y="-428837"/>
            <a:ext cx="812114" cy="10520651"/>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20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1100" dirty="0">
              <a:effectLst/>
              <a:latin typeface="Calibri" panose="020F0502020204030204" pitchFamily="34" charset="0"/>
              <a:ea typeface="Calibri" panose="020F0502020204030204" pitchFamily="34" charset="0"/>
            </a:endParaRPr>
          </a:p>
        </p:txBody>
      </p:sp>
      <p:sp>
        <p:nvSpPr>
          <p:cNvPr id="6" name="ZoneTexte 5">
            <a:extLst>
              <a:ext uri="{FF2B5EF4-FFF2-40B4-BE49-F238E27FC236}">
                <a16:creationId xmlns:a16="http://schemas.microsoft.com/office/drawing/2014/main" id="{9C5E307A-5374-CB97-6411-18874BB2B59E}"/>
              </a:ext>
            </a:extLst>
          </p:cNvPr>
          <p:cNvSpPr txBox="1"/>
          <p:nvPr/>
        </p:nvSpPr>
        <p:spPr>
          <a:xfrm>
            <a:off x="3167847" y="5350314"/>
            <a:ext cx="1575604" cy="307777"/>
          </a:xfrm>
          <a:prstGeom prst="rect">
            <a:avLst/>
          </a:prstGeom>
          <a:noFill/>
        </p:spPr>
        <p:txBody>
          <a:bodyPr wrap="square" rtlCol="0">
            <a:spAutoFit/>
          </a:bodyPr>
          <a:lstStyle/>
          <a:p>
            <a:pPr algn="just"/>
            <a:r>
              <a:rPr lang="fr-FR" sz="1400" dirty="0">
                <a:solidFill>
                  <a:srgbClr val="FF0000"/>
                </a:solidFill>
                <a:latin typeface="Comic Sans MS" panose="030F0702030302020204" pitchFamily="66" charset="0"/>
              </a:rPr>
              <a:t>Il y a 17 lignes</a:t>
            </a:r>
          </a:p>
        </p:txBody>
      </p:sp>
      <p:sp>
        <p:nvSpPr>
          <p:cNvPr id="9" name="ZoneTexte 8">
            <a:extLst>
              <a:ext uri="{FF2B5EF4-FFF2-40B4-BE49-F238E27FC236}">
                <a16:creationId xmlns:a16="http://schemas.microsoft.com/office/drawing/2014/main" id="{0D1626FB-B3DE-A75D-327A-B97F197E896F}"/>
              </a:ext>
            </a:extLst>
          </p:cNvPr>
          <p:cNvSpPr txBox="1"/>
          <p:nvPr/>
        </p:nvSpPr>
        <p:spPr>
          <a:xfrm>
            <a:off x="5480185" y="5741276"/>
            <a:ext cx="1575604" cy="307777"/>
          </a:xfrm>
          <a:prstGeom prst="rect">
            <a:avLst/>
          </a:prstGeom>
          <a:noFill/>
        </p:spPr>
        <p:txBody>
          <a:bodyPr wrap="square" rtlCol="0">
            <a:spAutoFit/>
          </a:bodyPr>
          <a:lstStyle/>
          <a:p>
            <a:pPr algn="just"/>
            <a:r>
              <a:rPr lang="fr-FR" sz="1400" dirty="0">
                <a:solidFill>
                  <a:srgbClr val="FF0000"/>
                </a:solidFill>
                <a:latin typeface="Comic Sans MS" panose="030F0702030302020204" pitchFamily="66" charset="0"/>
              </a:rPr>
              <a:t>Il y a 6 phrases</a:t>
            </a:r>
          </a:p>
        </p:txBody>
      </p:sp>
      <p:sp>
        <p:nvSpPr>
          <p:cNvPr id="10" name="Rectangle 9">
            <a:extLst>
              <a:ext uri="{FF2B5EF4-FFF2-40B4-BE49-F238E27FC236}">
                <a16:creationId xmlns:a16="http://schemas.microsoft.com/office/drawing/2014/main" id="{18DC32BF-3976-D984-65F7-86D37AF1A5F1}"/>
              </a:ext>
            </a:extLst>
          </p:cNvPr>
          <p:cNvSpPr/>
          <p:nvPr/>
        </p:nvSpPr>
        <p:spPr>
          <a:xfrm>
            <a:off x="4226767" y="2239347"/>
            <a:ext cx="3424335" cy="2985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7D92BFE-88B6-F914-F9A3-3B6BA9E58065}"/>
              </a:ext>
            </a:extLst>
          </p:cNvPr>
          <p:cNvSpPr txBox="1"/>
          <p:nvPr/>
        </p:nvSpPr>
        <p:spPr>
          <a:xfrm>
            <a:off x="7899923" y="5349767"/>
            <a:ext cx="4054268" cy="307777"/>
          </a:xfrm>
          <a:prstGeom prst="rect">
            <a:avLst/>
          </a:prstGeom>
          <a:noFill/>
        </p:spPr>
        <p:txBody>
          <a:bodyPr wrap="square" rtlCol="0">
            <a:spAutoFit/>
          </a:bodyPr>
          <a:lstStyle/>
          <a:p>
            <a:pPr algn="just"/>
            <a:r>
              <a:rPr lang="fr-FR" sz="1400" dirty="0">
                <a:solidFill>
                  <a:srgbClr val="FF0000"/>
                </a:solidFill>
                <a:latin typeface="Comic Sans MS" panose="030F0702030302020204" pitchFamily="66" charset="0"/>
              </a:rPr>
              <a:t>Est-ce que tu admires le vaste monde ?</a:t>
            </a:r>
          </a:p>
        </p:txBody>
      </p:sp>
      <p:sp>
        <p:nvSpPr>
          <p:cNvPr id="12" name="ZoneTexte 11">
            <a:extLst>
              <a:ext uri="{FF2B5EF4-FFF2-40B4-BE49-F238E27FC236}">
                <a16:creationId xmlns:a16="http://schemas.microsoft.com/office/drawing/2014/main" id="{5DC76857-6454-0E2D-DE70-AC90D3469597}"/>
              </a:ext>
            </a:extLst>
          </p:cNvPr>
          <p:cNvSpPr txBox="1"/>
          <p:nvPr/>
        </p:nvSpPr>
        <p:spPr>
          <a:xfrm>
            <a:off x="7899923" y="5565210"/>
            <a:ext cx="4054268" cy="307777"/>
          </a:xfrm>
          <a:prstGeom prst="rect">
            <a:avLst/>
          </a:prstGeom>
          <a:noFill/>
        </p:spPr>
        <p:txBody>
          <a:bodyPr wrap="square" rtlCol="0">
            <a:spAutoFit/>
          </a:bodyPr>
          <a:lstStyle/>
          <a:p>
            <a:pPr algn="just"/>
            <a:r>
              <a:rPr lang="fr-FR" sz="1400" dirty="0">
                <a:solidFill>
                  <a:srgbClr val="FF0000"/>
                </a:solidFill>
                <a:latin typeface="Comic Sans MS" panose="030F0702030302020204" pitchFamily="66" charset="0"/>
              </a:rPr>
              <a:t>Admires-tu le vaste monde ?</a:t>
            </a:r>
          </a:p>
        </p:txBody>
      </p:sp>
      <p:sp>
        <p:nvSpPr>
          <p:cNvPr id="13" name="Rectangle 12">
            <a:extLst>
              <a:ext uri="{FF2B5EF4-FFF2-40B4-BE49-F238E27FC236}">
                <a16:creationId xmlns:a16="http://schemas.microsoft.com/office/drawing/2014/main" id="{84A8F711-5D45-A624-1DBF-442CB9A6A915}"/>
              </a:ext>
            </a:extLst>
          </p:cNvPr>
          <p:cNvSpPr/>
          <p:nvPr/>
        </p:nvSpPr>
        <p:spPr>
          <a:xfrm>
            <a:off x="9591869" y="2239347"/>
            <a:ext cx="2509933" cy="2985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379DD54-8847-A054-2C77-B944D358C6DD}"/>
              </a:ext>
            </a:extLst>
          </p:cNvPr>
          <p:cNvSpPr/>
          <p:nvPr/>
        </p:nvSpPr>
        <p:spPr>
          <a:xfrm>
            <a:off x="2069572" y="2474699"/>
            <a:ext cx="1098276" cy="2985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53D8B5ED-1389-92EF-6708-2F3ECD3815B7}"/>
              </a:ext>
            </a:extLst>
          </p:cNvPr>
          <p:cNvSpPr txBox="1"/>
          <p:nvPr/>
        </p:nvSpPr>
        <p:spPr>
          <a:xfrm>
            <a:off x="7925140" y="5895164"/>
            <a:ext cx="4054268" cy="307777"/>
          </a:xfrm>
          <a:prstGeom prst="rect">
            <a:avLst/>
          </a:prstGeom>
          <a:noFill/>
        </p:spPr>
        <p:txBody>
          <a:bodyPr wrap="square" rtlCol="0">
            <a:spAutoFit/>
          </a:bodyPr>
          <a:lstStyle/>
          <a:p>
            <a:pPr algn="just"/>
            <a:r>
              <a:rPr lang="fr-FR" sz="1400" dirty="0">
                <a:solidFill>
                  <a:srgbClr val="FF0000"/>
                </a:solidFill>
                <a:latin typeface="Comic Sans MS" panose="030F0702030302020204" pitchFamily="66" charset="0"/>
              </a:rPr>
              <a:t>Veux-tu venir avec moi ?</a:t>
            </a:r>
          </a:p>
        </p:txBody>
      </p:sp>
      <p:sp>
        <p:nvSpPr>
          <p:cNvPr id="16" name="ZoneTexte 15">
            <a:extLst>
              <a:ext uri="{FF2B5EF4-FFF2-40B4-BE49-F238E27FC236}">
                <a16:creationId xmlns:a16="http://schemas.microsoft.com/office/drawing/2014/main" id="{1AA5DF4D-E7DD-F989-BE9B-6FFC44E1DBB8}"/>
              </a:ext>
            </a:extLst>
          </p:cNvPr>
          <p:cNvSpPr txBox="1"/>
          <p:nvPr/>
        </p:nvSpPr>
        <p:spPr>
          <a:xfrm>
            <a:off x="7925140" y="6132784"/>
            <a:ext cx="4054268" cy="307777"/>
          </a:xfrm>
          <a:prstGeom prst="rect">
            <a:avLst/>
          </a:prstGeom>
          <a:noFill/>
        </p:spPr>
        <p:txBody>
          <a:bodyPr wrap="square" rtlCol="0">
            <a:spAutoFit/>
          </a:bodyPr>
          <a:lstStyle/>
          <a:p>
            <a:pPr algn="just"/>
            <a:r>
              <a:rPr lang="fr-FR" sz="1400" dirty="0">
                <a:solidFill>
                  <a:srgbClr val="FF0000"/>
                </a:solidFill>
                <a:latin typeface="Comic Sans MS" panose="030F0702030302020204" pitchFamily="66" charset="0"/>
              </a:rPr>
              <a:t>Tu veux venir avec moi ?</a:t>
            </a:r>
          </a:p>
        </p:txBody>
      </p:sp>
      <p:sp>
        <p:nvSpPr>
          <p:cNvPr id="18" name="Rectangle 17">
            <a:extLst>
              <a:ext uri="{FF2B5EF4-FFF2-40B4-BE49-F238E27FC236}">
                <a16:creationId xmlns:a16="http://schemas.microsoft.com/office/drawing/2014/main" id="{580BB37C-4E49-2F34-D13C-A5E29CF167C1}"/>
              </a:ext>
            </a:extLst>
          </p:cNvPr>
          <p:cNvSpPr/>
          <p:nvPr/>
        </p:nvSpPr>
        <p:spPr>
          <a:xfrm>
            <a:off x="3764925" y="1500974"/>
            <a:ext cx="1992064" cy="29858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9E1B4FAE-CD42-236A-609C-F992085CD9E4}"/>
              </a:ext>
            </a:extLst>
          </p:cNvPr>
          <p:cNvSpPr/>
          <p:nvPr/>
        </p:nvSpPr>
        <p:spPr>
          <a:xfrm>
            <a:off x="2231613" y="2224463"/>
            <a:ext cx="1992064" cy="29858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74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500" fill="hold"/>
                                        <p:tgtEl>
                                          <p:spTgt spid="36"/>
                                        </p:tgtEl>
                                        <p:attrNameLst>
                                          <p:attrName>ppt_x</p:attrName>
                                        </p:attrNameLst>
                                      </p:cBhvr>
                                      <p:tavLst>
                                        <p:tav tm="0">
                                          <p:val>
                                            <p:strVal val="#ppt_x"/>
                                          </p:val>
                                        </p:tav>
                                        <p:tav tm="100000">
                                          <p:val>
                                            <p:strVal val="#ppt_x"/>
                                          </p:val>
                                        </p:tav>
                                      </p:tavLst>
                                    </p:anim>
                                    <p:anim calcmode="lin" valueType="num">
                                      <p:cBhvr additive="base">
                                        <p:cTn id="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fill="hold"/>
                                        <p:tgtEl>
                                          <p:spTgt spid="19"/>
                                        </p:tgtEl>
                                        <p:attrNameLst>
                                          <p:attrName>ppt_x</p:attrName>
                                        </p:attrNameLst>
                                      </p:cBhvr>
                                      <p:tavLst>
                                        <p:tav tm="0">
                                          <p:val>
                                            <p:strVal val="#ppt_x"/>
                                          </p:val>
                                        </p:tav>
                                        <p:tav tm="100000">
                                          <p:val>
                                            <p:strVal val="#ppt_x"/>
                                          </p:val>
                                        </p:tav>
                                      </p:tavLst>
                                    </p:anim>
                                    <p:anim calcmode="lin" valueType="num">
                                      <p:cBhvr additive="base">
                                        <p:cTn id="8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6" grpId="0"/>
      <p:bldP spid="6" grpId="0"/>
      <p:bldP spid="9" grpId="0"/>
      <p:bldP spid="10" grpId="0" animBg="1"/>
      <p:bldP spid="11" grpId="0"/>
      <p:bldP spid="12" grpId="0"/>
      <p:bldP spid="13" grpId="0" animBg="1"/>
      <p:bldP spid="14" grpId="0" animBg="1"/>
      <p:bldP spid="15" grpId="0"/>
      <p:bldP spid="16" grpId="0"/>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Activités sur les phrases</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C35CE59C-419D-5802-7514-0BF9F4596104}"/>
              </a:ext>
            </a:extLst>
          </p:cNvPr>
          <p:cNvSpPr txBox="1"/>
          <p:nvPr/>
        </p:nvSpPr>
        <p:spPr>
          <a:xfrm>
            <a:off x="224000" y="3051527"/>
            <a:ext cx="11700588" cy="584775"/>
          </a:xfrm>
          <a:prstGeom prst="rect">
            <a:avLst/>
          </a:prstGeom>
          <a:noFill/>
        </p:spPr>
        <p:txBody>
          <a:bodyPr wrap="square" rtlCol="0">
            <a:spAutoFit/>
          </a:bodyPr>
          <a:lstStyle/>
          <a:p>
            <a:pPr algn="just"/>
            <a:r>
              <a:rPr lang="fr-FR" sz="1600" b="1" i="1" dirty="0">
                <a:latin typeface="Comic Sans MS" panose="030F0702030302020204" pitchFamily="66" charset="0"/>
              </a:rPr>
              <a:t>Dans chaque phrase, entourer le groupe qui indique de qui on parle, c’est le sujet et souligner le verbe (c’est le mot qui change quand on fait varier le sujet comme dans la transposition).</a:t>
            </a:r>
          </a:p>
        </p:txBody>
      </p:sp>
      <p:sp>
        <p:nvSpPr>
          <p:cNvPr id="9" name="ZoneTexte 8">
            <a:extLst>
              <a:ext uri="{FF2B5EF4-FFF2-40B4-BE49-F238E27FC236}">
                <a16:creationId xmlns:a16="http://schemas.microsoft.com/office/drawing/2014/main" id="{D7713EE3-6FF0-15F1-4339-2C7580C80BF4}"/>
              </a:ext>
            </a:extLst>
          </p:cNvPr>
          <p:cNvSpPr txBox="1"/>
          <p:nvPr/>
        </p:nvSpPr>
        <p:spPr>
          <a:xfrm>
            <a:off x="248882" y="3769876"/>
            <a:ext cx="11700588" cy="338554"/>
          </a:xfrm>
          <a:prstGeom prst="rect">
            <a:avLst/>
          </a:prstGeom>
          <a:noFill/>
        </p:spPr>
        <p:txBody>
          <a:bodyPr wrap="square" rtlCol="0">
            <a:spAutoFit/>
          </a:bodyPr>
          <a:lstStyle/>
          <a:p>
            <a:pPr algn="just"/>
            <a:r>
              <a:rPr lang="fr-FR" sz="1600" dirty="0">
                <a:latin typeface="Comic Sans MS" panose="030F0702030302020204" pitchFamily="66" charset="0"/>
              </a:rPr>
              <a:t>1) Dans leur poche les deux petits tailleurs emportent un fromage et un oiseau.</a:t>
            </a:r>
          </a:p>
        </p:txBody>
      </p:sp>
      <p:sp>
        <p:nvSpPr>
          <p:cNvPr id="10" name="ZoneTexte 9">
            <a:extLst>
              <a:ext uri="{FF2B5EF4-FFF2-40B4-BE49-F238E27FC236}">
                <a16:creationId xmlns:a16="http://schemas.microsoft.com/office/drawing/2014/main" id="{C0259CCA-8CEB-EDC5-098A-34A2BA37DB5F}"/>
              </a:ext>
            </a:extLst>
          </p:cNvPr>
          <p:cNvSpPr txBox="1"/>
          <p:nvPr/>
        </p:nvSpPr>
        <p:spPr>
          <a:xfrm>
            <a:off x="255036" y="4207966"/>
            <a:ext cx="11700588" cy="338554"/>
          </a:xfrm>
          <a:prstGeom prst="rect">
            <a:avLst/>
          </a:prstGeom>
          <a:noFill/>
        </p:spPr>
        <p:txBody>
          <a:bodyPr wrap="square" rtlCol="0">
            <a:spAutoFit/>
          </a:bodyPr>
          <a:lstStyle/>
          <a:p>
            <a:pPr algn="just"/>
            <a:r>
              <a:rPr lang="fr-FR" sz="1600" dirty="0">
                <a:latin typeface="Comic Sans MS" panose="030F0702030302020204" pitchFamily="66" charset="0"/>
              </a:rPr>
              <a:t>2) Au sommet, d’une montagne, les tailleurs rencontrent un géant.</a:t>
            </a:r>
          </a:p>
        </p:txBody>
      </p:sp>
      <p:sp>
        <p:nvSpPr>
          <p:cNvPr id="11" name="ZoneTexte 10">
            <a:extLst>
              <a:ext uri="{FF2B5EF4-FFF2-40B4-BE49-F238E27FC236}">
                <a16:creationId xmlns:a16="http://schemas.microsoft.com/office/drawing/2014/main" id="{CB7E6D54-82A6-AAB1-85AB-BE566EB0F433}"/>
              </a:ext>
            </a:extLst>
          </p:cNvPr>
          <p:cNvSpPr txBox="1"/>
          <p:nvPr/>
        </p:nvSpPr>
        <p:spPr>
          <a:xfrm>
            <a:off x="248882" y="4736109"/>
            <a:ext cx="7536026" cy="338554"/>
          </a:xfrm>
          <a:prstGeom prst="rect">
            <a:avLst/>
          </a:prstGeom>
          <a:noFill/>
        </p:spPr>
        <p:txBody>
          <a:bodyPr wrap="square" rtlCol="0">
            <a:spAutoFit/>
          </a:bodyPr>
          <a:lstStyle/>
          <a:p>
            <a:pPr algn="just"/>
            <a:r>
              <a:rPr lang="fr-FR" sz="1600" dirty="0">
                <a:latin typeface="Comic Sans MS" panose="030F0702030302020204" pitchFamily="66" charset="0"/>
              </a:rPr>
              <a:t>3) Elle attire les mouches.</a:t>
            </a:r>
          </a:p>
        </p:txBody>
      </p:sp>
      <p:sp>
        <p:nvSpPr>
          <p:cNvPr id="12" name="ZoneTexte 11">
            <a:extLst>
              <a:ext uri="{FF2B5EF4-FFF2-40B4-BE49-F238E27FC236}">
                <a16:creationId xmlns:a16="http://schemas.microsoft.com/office/drawing/2014/main" id="{B4DAF4A6-CF00-EC67-D3E4-6364B86DBF53}"/>
              </a:ext>
            </a:extLst>
          </p:cNvPr>
          <p:cNvSpPr txBox="1"/>
          <p:nvPr/>
        </p:nvSpPr>
        <p:spPr>
          <a:xfrm>
            <a:off x="248882" y="5235755"/>
            <a:ext cx="7536026" cy="338554"/>
          </a:xfrm>
          <a:prstGeom prst="rect">
            <a:avLst/>
          </a:prstGeom>
          <a:noFill/>
        </p:spPr>
        <p:txBody>
          <a:bodyPr wrap="square" rtlCol="0">
            <a:spAutoFit/>
          </a:bodyPr>
          <a:lstStyle/>
          <a:p>
            <a:pPr algn="just"/>
            <a:r>
              <a:rPr lang="fr-FR" sz="1600" dirty="0">
                <a:latin typeface="Comic Sans MS" panose="030F0702030302020204" pitchFamily="66" charset="0"/>
              </a:rPr>
              <a:t>4) Aussitôt les tailleurs prennent les oiseaux.</a:t>
            </a:r>
          </a:p>
        </p:txBody>
      </p:sp>
      <p:sp>
        <p:nvSpPr>
          <p:cNvPr id="13" name="ZoneTexte 12">
            <a:extLst>
              <a:ext uri="{FF2B5EF4-FFF2-40B4-BE49-F238E27FC236}">
                <a16:creationId xmlns:a16="http://schemas.microsoft.com/office/drawing/2014/main" id="{E8682C55-2445-F7D1-DABF-15B24427CE5A}"/>
              </a:ext>
            </a:extLst>
          </p:cNvPr>
          <p:cNvSpPr txBox="1"/>
          <p:nvPr/>
        </p:nvSpPr>
        <p:spPr>
          <a:xfrm>
            <a:off x="124407" y="732626"/>
            <a:ext cx="11700588" cy="338554"/>
          </a:xfrm>
          <a:prstGeom prst="rect">
            <a:avLst/>
          </a:prstGeom>
          <a:noFill/>
        </p:spPr>
        <p:txBody>
          <a:bodyPr wrap="square" rtlCol="0">
            <a:spAutoFit/>
          </a:bodyPr>
          <a:lstStyle/>
          <a:p>
            <a:pPr algn="just"/>
            <a:r>
              <a:rPr lang="fr-FR" sz="1600" b="1" i="1" dirty="0">
                <a:latin typeface="Comic Sans MS" panose="030F0702030302020204" pitchFamily="66" charset="0"/>
              </a:rPr>
              <a:t>Constituer une phrase à l’aide des éléments suivants:</a:t>
            </a:r>
          </a:p>
        </p:txBody>
      </p:sp>
      <p:sp>
        <p:nvSpPr>
          <p:cNvPr id="14" name="ZoneTexte 13">
            <a:extLst>
              <a:ext uri="{FF2B5EF4-FFF2-40B4-BE49-F238E27FC236}">
                <a16:creationId xmlns:a16="http://schemas.microsoft.com/office/drawing/2014/main" id="{FFB4A8E0-852E-385E-B593-77FBB786AE6C}"/>
              </a:ext>
            </a:extLst>
          </p:cNvPr>
          <p:cNvSpPr txBox="1"/>
          <p:nvPr/>
        </p:nvSpPr>
        <p:spPr>
          <a:xfrm>
            <a:off x="1001485" y="1215742"/>
            <a:ext cx="11700588" cy="338554"/>
          </a:xfrm>
          <a:prstGeom prst="rect">
            <a:avLst/>
          </a:prstGeom>
          <a:noFill/>
        </p:spPr>
        <p:txBody>
          <a:bodyPr wrap="square" rtlCol="0">
            <a:spAutoFit/>
          </a:bodyPr>
          <a:lstStyle/>
          <a:p>
            <a:pPr algn="just"/>
            <a:r>
              <a:rPr lang="fr-FR" sz="1600" dirty="0">
                <a:latin typeface="Comic Sans MS" panose="030F0702030302020204" pitchFamily="66" charset="0"/>
              </a:rPr>
              <a:t>Le vaillant petit tailleur / sept mouches / d’un seul coup / avec une pièce d’étoffe / tue</a:t>
            </a:r>
          </a:p>
        </p:txBody>
      </p:sp>
      <p:sp>
        <p:nvSpPr>
          <p:cNvPr id="15" name="Ellipse 14">
            <a:extLst>
              <a:ext uri="{FF2B5EF4-FFF2-40B4-BE49-F238E27FC236}">
                <a16:creationId xmlns:a16="http://schemas.microsoft.com/office/drawing/2014/main" id="{D9ECE8A1-103E-28A4-782C-4B1D61C1A6A5}"/>
              </a:ext>
            </a:extLst>
          </p:cNvPr>
          <p:cNvSpPr/>
          <p:nvPr/>
        </p:nvSpPr>
        <p:spPr>
          <a:xfrm>
            <a:off x="2095244" y="3663464"/>
            <a:ext cx="2343406" cy="533478"/>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2090E066-C59B-BD24-7766-0B0F0E89FA97}"/>
              </a:ext>
            </a:extLst>
          </p:cNvPr>
          <p:cNvSpPr/>
          <p:nvPr/>
        </p:nvSpPr>
        <p:spPr>
          <a:xfrm>
            <a:off x="3251783" y="4108430"/>
            <a:ext cx="1186867" cy="533478"/>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C3357497-649D-D18B-3920-3C6A31DE4A82}"/>
              </a:ext>
            </a:extLst>
          </p:cNvPr>
          <p:cNvSpPr/>
          <p:nvPr/>
        </p:nvSpPr>
        <p:spPr>
          <a:xfrm>
            <a:off x="531912" y="4638647"/>
            <a:ext cx="469573" cy="533478"/>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1403CD34-0839-D189-77D1-24C069746269}"/>
              </a:ext>
            </a:extLst>
          </p:cNvPr>
          <p:cNvSpPr/>
          <p:nvPr/>
        </p:nvSpPr>
        <p:spPr>
          <a:xfrm>
            <a:off x="1418351" y="5146478"/>
            <a:ext cx="1220073" cy="533478"/>
          </a:xfrm>
          <a:prstGeom prst="ellipse">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a:extLst>
              <a:ext uri="{FF2B5EF4-FFF2-40B4-BE49-F238E27FC236}">
                <a16:creationId xmlns:a16="http://schemas.microsoft.com/office/drawing/2014/main" id="{7EBE8AF8-D135-3469-F777-B20E5F3CF742}"/>
              </a:ext>
            </a:extLst>
          </p:cNvPr>
          <p:cNvCxnSpPr>
            <a:cxnSpLocks/>
          </p:cNvCxnSpPr>
          <p:nvPr/>
        </p:nvCxnSpPr>
        <p:spPr>
          <a:xfrm>
            <a:off x="4438650" y="4084371"/>
            <a:ext cx="942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5D5C979A-9AAD-B033-FFB2-153F35AA965B}"/>
              </a:ext>
            </a:extLst>
          </p:cNvPr>
          <p:cNvCxnSpPr>
            <a:cxnSpLocks/>
          </p:cNvCxnSpPr>
          <p:nvPr/>
        </p:nvCxnSpPr>
        <p:spPr>
          <a:xfrm>
            <a:off x="4517830" y="4546520"/>
            <a:ext cx="10450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111AF4B-F548-7A82-2232-56F7D4FBB377}"/>
              </a:ext>
            </a:extLst>
          </p:cNvPr>
          <p:cNvCxnSpPr>
            <a:cxnSpLocks/>
          </p:cNvCxnSpPr>
          <p:nvPr/>
        </p:nvCxnSpPr>
        <p:spPr>
          <a:xfrm>
            <a:off x="1001485" y="5074663"/>
            <a:ext cx="5567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3508A02-38C4-DAE7-0AA8-000D337421BE}"/>
              </a:ext>
            </a:extLst>
          </p:cNvPr>
          <p:cNvCxnSpPr>
            <a:cxnSpLocks/>
          </p:cNvCxnSpPr>
          <p:nvPr/>
        </p:nvCxnSpPr>
        <p:spPr>
          <a:xfrm>
            <a:off x="2717996" y="5563903"/>
            <a:ext cx="7931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7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arn(inVertic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barn(inVertic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barn(inVertical)">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5" grpId="0" animBg="1"/>
      <p:bldP spid="16"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noir, obscurité&#10;&#10;Description générée automatiquement">
            <a:extLst>
              <a:ext uri="{FF2B5EF4-FFF2-40B4-BE49-F238E27FC236}">
                <a16:creationId xmlns:a16="http://schemas.microsoft.com/office/drawing/2014/main" id="{C77E25FD-7209-EDC5-1F54-3336230D2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1176" cy="6858000"/>
          </a:xfrm>
          <a:prstGeom prst="rect">
            <a:avLst/>
          </a:prstGeom>
        </p:spPr>
      </p:pic>
      <p:sp>
        <p:nvSpPr>
          <p:cNvPr id="19" name="Rectangle 18">
            <a:extLst>
              <a:ext uri="{FF2B5EF4-FFF2-40B4-BE49-F238E27FC236}">
                <a16:creationId xmlns:a16="http://schemas.microsoft.com/office/drawing/2014/main" id="{661934BB-1917-1784-E881-38B17AAAC8A9}"/>
              </a:ext>
            </a:extLst>
          </p:cNvPr>
          <p:cNvSpPr/>
          <p:nvPr/>
        </p:nvSpPr>
        <p:spPr>
          <a:xfrm>
            <a:off x="4133955" y="1241173"/>
            <a:ext cx="4692310" cy="1569660"/>
          </a:xfrm>
          <a:prstGeom prst="rect">
            <a:avLst/>
          </a:prstGeom>
          <a:noFill/>
        </p:spPr>
        <p:txBody>
          <a:bodyPr wrap="none" lIns="91440" tIns="45720" rIns="91440" bIns="45720">
            <a:spAutoFit/>
          </a:bodyPr>
          <a:lstStyle/>
          <a:p>
            <a:pPr algn="ctr"/>
            <a:r>
              <a:rPr lang="fr-FR" sz="9600" b="1" cap="none" spc="0" dirty="0">
                <a:ln w="22225">
                  <a:solidFill>
                    <a:schemeClr val="accent2"/>
                  </a:solidFill>
                  <a:prstDash val="solid"/>
                </a:ln>
                <a:solidFill>
                  <a:schemeClr val="accent2">
                    <a:lumMod val="40000"/>
                    <a:lumOff val="60000"/>
                  </a:schemeClr>
                </a:solidFill>
                <a:effectLst/>
              </a:rPr>
              <a:t>Séance 1</a:t>
            </a:r>
          </a:p>
        </p:txBody>
      </p:sp>
      <p:sp>
        <p:nvSpPr>
          <p:cNvPr id="20" name="Zone de texte 2">
            <a:extLst>
              <a:ext uri="{FF2B5EF4-FFF2-40B4-BE49-F238E27FC236}">
                <a16:creationId xmlns:a16="http://schemas.microsoft.com/office/drawing/2014/main" id="{77703F7F-2B65-ECDF-4866-99B9F183DA0E}"/>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
        <p:nvSpPr>
          <p:cNvPr id="2" name="CustomShape 3">
            <a:extLst>
              <a:ext uri="{FF2B5EF4-FFF2-40B4-BE49-F238E27FC236}">
                <a16:creationId xmlns:a16="http://schemas.microsoft.com/office/drawing/2014/main" id="{D01AD446-FE49-47CB-463B-CBE34126DED5}"/>
              </a:ext>
            </a:extLst>
          </p:cNvPr>
          <p:cNvSpPr/>
          <p:nvPr/>
        </p:nvSpPr>
        <p:spPr>
          <a:xfrm>
            <a:off x="4460032" y="2684082"/>
            <a:ext cx="3694922" cy="458775"/>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r">
              <a:lnSpc>
                <a:spcPct val="100000"/>
              </a:lnSpc>
            </a:pPr>
            <a:r>
              <a:rPr lang="fr-FR" sz="2400" b="1" dirty="0">
                <a:ln w="22225">
                  <a:solidFill>
                    <a:sysClr val="windowText" lastClr="000000"/>
                  </a:solidFill>
                  <a:prstDash val="solid"/>
                </a:ln>
                <a:solidFill>
                  <a:schemeClr val="accent2">
                    <a:lumMod val="40000"/>
                    <a:lumOff val="60000"/>
                  </a:schemeClr>
                </a:solidFill>
                <a:latin typeface="Comic Sans MS" panose="030F0702030302020204" pitchFamily="66" charset="0"/>
              </a:rPr>
              <a:t>Transposition du texte</a:t>
            </a:r>
          </a:p>
        </p:txBody>
      </p:sp>
    </p:spTree>
    <p:extLst>
      <p:ext uri="{BB962C8B-B14F-4D97-AF65-F5344CB8AC3E}">
        <p14:creationId xmlns:p14="http://schemas.microsoft.com/office/powerpoint/2010/main" val="162871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Activités sur les phrases</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29" name="ZoneTexte 28">
            <a:extLst>
              <a:ext uri="{FF2B5EF4-FFF2-40B4-BE49-F238E27FC236}">
                <a16:creationId xmlns:a16="http://schemas.microsoft.com/office/drawing/2014/main" id="{57948265-045C-CDDE-AF88-E527F067D724}"/>
              </a:ext>
            </a:extLst>
          </p:cNvPr>
          <p:cNvSpPr txBox="1"/>
          <p:nvPr/>
        </p:nvSpPr>
        <p:spPr>
          <a:xfrm>
            <a:off x="1041985" y="1041044"/>
            <a:ext cx="11700588" cy="338554"/>
          </a:xfrm>
          <a:prstGeom prst="rect">
            <a:avLst/>
          </a:prstGeom>
          <a:noFill/>
        </p:spPr>
        <p:txBody>
          <a:bodyPr wrap="square" rtlCol="0">
            <a:spAutoFit/>
          </a:bodyPr>
          <a:lstStyle/>
          <a:p>
            <a:pPr algn="just"/>
            <a:r>
              <a:rPr lang="fr-FR" sz="1600" b="1" i="1" dirty="0">
                <a:latin typeface="Comic Sans MS" panose="030F0702030302020204" pitchFamily="66" charset="0"/>
              </a:rPr>
              <a:t>Réécris les phrases:</a:t>
            </a:r>
          </a:p>
        </p:txBody>
      </p:sp>
      <p:sp>
        <p:nvSpPr>
          <p:cNvPr id="30" name="ZoneTexte 29">
            <a:extLst>
              <a:ext uri="{FF2B5EF4-FFF2-40B4-BE49-F238E27FC236}">
                <a16:creationId xmlns:a16="http://schemas.microsoft.com/office/drawing/2014/main" id="{24D9F4E4-CA99-3172-5F76-22160749AA80}"/>
              </a:ext>
            </a:extLst>
          </p:cNvPr>
          <p:cNvSpPr txBox="1"/>
          <p:nvPr/>
        </p:nvSpPr>
        <p:spPr>
          <a:xfrm>
            <a:off x="205273" y="1497372"/>
            <a:ext cx="4674637" cy="338554"/>
          </a:xfrm>
          <a:prstGeom prst="rect">
            <a:avLst/>
          </a:prstGeom>
          <a:noFill/>
        </p:spPr>
        <p:txBody>
          <a:bodyPr wrap="square" rtlCol="0">
            <a:spAutoFit/>
          </a:bodyPr>
          <a:lstStyle/>
          <a:p>
            <a:pPr algn="just"/>
            <a:r>
              <a:rPr lang="fr-FR" sz="1600" dirty="0">
                <a:latin typeface="Comic Sans MS" panose="030F0702030302020204" pitchFamily="66" charset="0"/>
              </a:rPr>
              <a:t>Les tailleurs sont très fiers de leur exploit </a:t>
            </a:r>
            <a:r>
              <a:rPr lang="fr-FR" sz="1600" dirty="0">
                <a:latin typeface="Comic Sans MS" panose="030F0702030302020204" pitchFamily="66" charset="0"/>
                <a:sym typeface="Wingdings" panose="05000000000000000000" pitchFamily="2" charset="2"/>
              </a:rPr>
              <a:t></a:t>
            </a:r>
            <a:endParaRPr lang="fr-FR" sz="1600" dirty="0">
              <a:latin typeface="Comic Sans MS" panose="030F0702030302020204" pitchFamily="66" charset="0"/>
            </a:endParaRPr>
          </a:p>
        </p:txBody>
      </p:sp>
      <p:sp>
        <p:nvSpPr>
          <p:cNvPr id="31" name="ZoneTexte 30">
            <a:extLst>
              <a:ext uri="{FF2B5EF4-FFF2-40B4-BE49-F238E27FC236}">
                <a16:creationId xmlns:a16="http://schemas.microsoft.com/office/drawing/2014/main" id="{75C8C6D4-E3AB-1A55-4783-CC6CB1E5CC66}"/>
              </a:ext>
            </a:extLst>
          </p:cNvPr>
          <p:cNvSpPr txBox="1"/>
          <p:nvPr/>
        </p:nvSpPr>
        <p:spPr>
          <a:xfrm>
            <a:off x="4696477" y="1473567"/>
            <a:ext cx="3278022" cy="338554"/>
          </a:xfrm>
          <a:prstGeom prst="rect">
            <a:avLst/>
          </a:prstGeom>
          <a:noFill/>
        </p:spPr>
        <p:txBody>
          <a:bodyPr wrap="square" rtlCol="0">
            <a:spAutoFit/>
          </a:bodyPr>
          <a:lstStyle/>
          <a:p>
            <a:pPr algn="just"/>
            <a:r>
              <a:rPr lang="fr-FR" sz="1600" dirty="0">
                <a:latin typeface="Comic Sans MS" panose="030F0702030302020204" pitchFamily="66" charset="0"/>
              </a:rPr>
              <a:t>Le tailleur………………………</a:t>
            </a:r>
          </a:p>
        </p:txBody>
      </p:sp>
      <p:sp>
        <p:nvSpPr>
          <p:cNvPr id="35" name="ZoneTexte 34">
            <a:extLst>
              <a:ext uri="{FF2B5EF4-FFF2-40B4-BE49-F238E27FC236}">
                <a16:creationId xmlns:a16="http://schemas.microsoft.com/office/drawing/2014/main" id="{B4D757AA-F2CA-920F-3ED9-BD1D58DB4260}"/>
              </a:ext>
            </a:extLst>
          </p:cNvPr>
          <p:cNvSpPr txBox="1"/>
          <p:nvPr/>
        </p:nvSpPr>
        <p:spPr>
          <a:xfrm>
            <a:off x="6929534" y="1482254"/>
            <a:ext cx="437916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Le tailleur est très fier de son exploit.</a:t>
            </a:r>
          </a:p>
        </p:txBody>
      </p:sp>
      <p:sp>
        <p:nvSpPr>
          <p:cNvPr id="38" name="ZoneTexte 37">
            <a:extLst>
              <a:ext uri="{FF2B5EF4-FFF2-40B4-BE49-F238E27FC236}">
                <a16:creationId xmlns:a16="http://schemas.microsoft.com/office/drawing/2014/main" id="{428793FD-634A-3D12-70C3-77C7DB92F29B}"/>
              </a:ext>
            </a:extLst>
          </p:cNvPr>
          <p:cNvSpPr txBox="1"/>
          <p:nvPr/>
        </p:nvSpPr>
        <p:spPr>
          <a:xfrm>
            <a:off x="896006" y="3627862"/>
            <a:ext cx="3278022" cy="338554"/>
          </a:xfrm>
          <a:prstGeom prst="rect">
            <a:avLst/>
          </a:prstGeom>
          <a:noFill/>
        </p:spPr>
        <p:txBody>
          <a:bodyPr wrap="square" rtlCol="0">
            <a:spAutoFit/>
          </a:bodyPr>
          <a:lstStyle/>
          <a:p>
            <a:pPr algn="just"/>
            <a:r>
              <a:rPr lang="fr-FR" sz="1600" dirty="0">
                <a:latin typeface="Comic Sans MS" panose="030F0702030302020204" pitchFamily="66" charset="0"/>
              </a:rPr>
              <a:t>Le tailleur est énervé </a:t>
            </a:r>
            <a:r>
              <a:rPr lang="fr-FR" sz="1600" dirty="0">
                <a:latin typeface="Comic Sans MS" panose="030F0702030302020204" pitchFamily="66" charset="0"/>
                <a:sym typeface="Wingdings" panose="05000000000000000000" pitchFamily="2" charset="2"/>
              </a:rPr>
              <a:t></a:t>
            </a:r>
            <a:endParaRPr lang="fr-FR" sz="1600" dirty="0">
              <a:latin typeface="Comic Sans MS" panose="030F0702030302020204" pitchFamily="66" charset="0"/>
            </a:endParaRPr>
          </a:p>
        </p:txBody>
      </p:sp>
      <p:sp>
        <p:nvSpPr>
          <p:cNvPr id="39" name="ZoneTexte 38">
            <a:extLst>
              <a:ext uri="{FF2B5EF4-FFF2-40B4-BE49-F238E27FC236}">
                <a16:creationId xmlns:a16="http://schemas.microsoft.com/office/drawing/2014/main" id="{0B0734D9-9514-2C52-5E35-2DC76A67DB5E}"/>
              </a:ext>
            </a:extLst>
          </p:cNvPr>
          <p:cNvSpPr txBox="1"/>
          <p:nvPr/>
        </p:nvSpPr>
        <p:spPr>
          <a:xfrm>
            <a:off x="4211283" y="3627862"/>
            <a:ext cx="3278022" cy="338554"/>
          </a:xfrm>
          <a:prstGeom prst="rect">
            <a:avLst/>
          </a:prstGeom>
          <a:noFill/>
        </p:spPr>
        <p:txBody>
          <a:bodyPr wrap="square" rtlCol="0">
            <a:spAutoFit/>
          </a:bodyPr>
          <a:lstStyle/>
          <a:p>
            <a:pPr algn="just"/>
            <a:r>
              <a:rPr lang="fr-FR" sz="1600" dirty="0">
                <a:latin typeface="Comic Sans MS" panose="030F0702030302020204" pitchFamily="66" charset="0"/>
              </a:rPr>
              <a:t>Les tailleurs………………………</a:t>
            </a:r>
          </a:p>
        </p:txBody>
      </p:sp>
      <p:sp>
        <p:nvSpPr>
          <p:cNvPr id="40" name="ZoneTexte 39">
            <a:extLst>
              <a:ext uri="{FF2B5EF4-FFF2-40B4-BE49-F238E27FC236}">
                <a16:creationId xmlns:a16="http://schemas.microsoft.com/office/drawing/2014/main" id="{CA04A91A-12EF-57AF-A5BC-354510BD3F37}"/>
              </a:ext>
            </a:extLst>
          </p:cNvPr>
          <p:cNvSpPr txBox="1"/>
          <p:nvPr/>
        </p:nvSpPr>
        <p:spPr>
          <a:xfrm>
            <a:off x="4211283" y="4026340"/>
            <a:ext cx="3278022" cy="338554"/>
          </a:xfrm>
          <a:prstGeom prst="rect">
            <a:avLst/>
          </a:prstGeom>
          <a:noFill/>
        </p:spPr>
        <p:txBody>
          <a:bodyPr wrap="square" rtlCol="0">
            <a:spAutoFit/>
          </a:bodyPr>
          <a:lstStyle/>
          <a:p>
            <a:pPr algn="just"/>
            <a:r>
              <a:rPr lang="fr-FR" sz="1600" dirty="0">
                <a:latin typeface="Comic Sans MS" panose="030F0702030302020204" pitchFamily="66" charset="0"/>
              </a:rPr>
              <a:t>La géante………………………</a:t>
            </a:r>
          </a:p>
        </p:txBody>
      </p:sp>
      <p:sp>
        <p:nvSpPr>
          <p:cNvPr id="41" name="ZoneTexte 40">
            <a:extLst>
              <a:ext uri="{FF2B5EF4-FFF2-40B4-BE49-F238E27FC236}">
                <a16:creationId xmlns:a16="http://schemas.microsoft.com/office/drawing/2014/main" id="{02DE57A5-DB46-CF5B-8256-067ED3418771}"/>
              </a:ext>
            </a:extLst>
          </p:cNvPr>
          <p:cNvSpPr txBox="1"/>
          <p:nvPr/>
        </p:nvSpPr>
        <p:spPr>
          <a:xfrm>
            <a:off x="4211283" y="4424818"/>
            <a:ext cx="3278022" cy="338554"/>
          </a:xfrm>
          <a:prstGeom prst="rect">
            <a:avLst/>
          </a:prstGeom>
          <a:noFill/>
        </p:spPr>
        <p:txBody>
          <a:bodyPr wrap="square" rtlCol="0">
            <a:spAutoFit/>
          </a:bodyPr>
          <a:lstStyle/>
          <a:p>
            <a:pPr algn="just"/>
            <a:r>
              <a:rPr lang="fr-FR" sz="1600" dirty="0">
                <a:latin typeface="Comic Sans MS" panose="030F0702030302020204" pitchFamily="66" charset="0"/>
              </a:rPr>
              <a:t>Les géantes………………………</a:t>
            </a:r>
          </a:p>
        </p:txBody>
      </p:sp>
      <p:sp>
        <p:nvSpPr>
          <p:cNvPr id="42" name="ZoneTexte 41">
            <a:extLst>
              <a:ext uri="{FF2B5EF4-FFF2-40B4-BE49-F238E27FC236}">
                <a16:creationId xmlns:a16="http://schemas.microsoft.com/office/drawing/2014/main" id="{9E643614-E80E-A327-3335-41712CDE48B8}"/>
              </a:ext>
            </a:extLst>
          </p:cNvPr>
          <p:cNvSpPr txBox="1"/>
          <p:nvPr/>
        </p:nvSpPr>
        <p:spPr>
          <a:xfrm>
            <a:off x="6929534" y="3627862"/>
            <a:ext cx="3278022"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Les tailleurs sont énervés.</a:t>
            </a:r>
          </a:p>
        </p:txBody>
      </p:sp>
      <p:sp>
        <p:nvSpPr>
          <p:cNvPr id="43" name="ZoneTexte 42">
            <a:extLst>
              <a:ext uri="{FF2B5EF4-FFF2-40B4-BE49-F238E27FC236}">
                <a16:creationId xmlns:a16="http://schemas.microsoft.com/office/drawing/2014/main" id="{8C033DA0-3FD8-5A3F-B9A6-365D51474369}"/>
              </a:ext>
            </a:extLst>
          </p:cNvPr>
          <p:cNvSpPr txBox="1"/>
          <p:nvPr/>
        </p:nvSpPr>
        <p:spPr>
          <a:xfrm>
            <a:off x="6929534" y="4008966"/>
            <a:ext cx="3278022"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La géante est énervée.</a:t>
            </a:r>
          </a:p>
        </p:txBody>
      </p:sp>
      <p:sp>
        <p:nvSpPr>
          <p:cNvPr id="44" name="ZoneTexte 43">
            <a:extLst>
              <a:ext uri="{FF2B5EF4-FFF2-40B4-BE49-F238E27FC236}">
                <a16:creationId xmlns:a16="http://schemas.microsoft.com/office/drawing/2014/main" id="{4F7B4509-0ED7-4692-3817-4F4ECF1F2B9E}"/>
              </a:ext>
            </a:extLst>
          </p:cNvPr>
          <p:cNvSpPr txBox="1"/>
          <p:nvPr/>
        </p:nvSpPr>
        <p:spPr>
          <a:xfrm>
            <a:off x="6929534" y="4407444"/>
            <a:ext cx="3278022"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Les géantes sont énervées</a:t>
            </a:r>
          </a:p>
        </p:txBody>
      </p:sp>
    </p:spTree>
    <p:extLst>
      <p:ext uri="{BB962C8B-B14F-4D97-AF65-F5344CB8AC3E}">
        <p14:creationId xmlns:p14="http://schemas.microsoft.com/office/powerpoint/2010/main" val="286101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 calcmode="lin" valueType="num">
                                      <p:cBhvr additive="base">
                                        <p:cTn id="61" dur="500" fill="hold"/>
                                        <p:tgtEl>
                                          <p:spTgt spid="44"/>
                                        </p:tgtEl>
                                        <p:attrNameLst>
                                          <p:attrName>ppt_x</p:attrName>
                                        </p:attrNameLst>
                                      </p:cBhvr>
                                      <p:tavLst>
                                        <p:tav tm="0">
                                          <p:val>
                                            <p:strVal val="#ppt_x"/>
                                          </p:val>
                                        </p:tav>
                                        <p:tav tm="100000">
                                          <p:val>
                                            <p:strVal val="#ppt_x"/>
                                          </p:val>
                                        </p:tav>
                                      </p:tavLst>
                                    </p:anim>
                                    <p:anim calcmode="lin" valueType="num">
                                      <p:cBhvr additive="base">
                                        <p:cTn id="6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ADEE569-BA74-3559-3461-C733C30CCB8B}"/>
              </a:ext>
            </a:extLst>
          </p:cNvPr>
          <p:cNvPicPr>
            <a:picLocks noChangeAspect="1"/>
          </p:cNvPicPr>
          <p:nvPr/>
        </p:nvPicPr>
        <p:blipFill>
          <a:blip r:embed="rId2">
            <a:lum bright="-20000" contrast="40000"/>
          </a:blip>
          <a:stretch>
            <a:fillRect/>
          </a:stretch>
        </p:blipFill>
        <p:spPr>
          <a:xfrm>
            <a:off x="5393464" y="1709357"/>
            <a:ext cx="6834531" cy="4566173"/>
          </a:xfrm>
          <a:prstGeom prst="rect">
            <a:avLst/>
          </a:prstGeom>
        </p:spPr>
      </p:pic>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Trace écrite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1" name="ZoneTexte 30">
            <a:extLst>
              <a:ext uri="{FF2B5EF4-FFF2-40B4-BE49-F238E27FC236}">
                <a16:creationId xmlns:a16="http://schemas.microsoft.com/office/drawing/2014/main" id="{75C8C6D4-E3AB-1A55-4783-CC6CB1E5CC66}"/>
              </a:ext>
            </a:extLst>
          </p:cNvPr>
          <p:cNvSpPr txBox="1"/>
          <p:nvPr/>
        </p:nvSpPr>
        <p:spPr>
          <a:xfrm>
            <a:off x="302247" y="1066075"/>
            <a:ext cx="11587505" cy="584775"/>
          </a:xfrm>
          <a:prstGeom prst="rect">
            <a:avLst/>
          </a:prstGeom>
          <a:noFill/>
        </p:spPr>
        <p:txBody>
          <a:bodyPr wrap="square" rtlCol="0">
            <a:spAutoFit/>
          </a:bodyPr>
          <a:lstStyle/>
          <a:p>
            <a:pPr algn="just"/>
            <a:r>
              <a:rPr lang="fr-FR" sz="1600" dirty="0">
                <a:latin typeface="Comic Sans MS" panose="030F0702030302020204" pitchFamily="66" charset="0"/>
              </a:rPr>
              <a:t>Les phrases interrogatives servent à poser des questions. Elles se terminent toujours par un point d’interrogation. On remarque qu’il faut souvent inverser le sujet et le verbe lorsqu’on écrit une phrase interrogative.</a:t>
            </a:r>
          </a:p>
        </p:txBody>
      </p:sp>
      <p:sp>
        <p:nvSpPr>
          <p:cNvPr id="6" name="ZoneTexte 5">
            <a:extLst>
              <a:ext uri="{FF2B5EF4-FFF2-40B4-BE49-F238E27FC236}">
                <a16:creationId xmlns:a16="http://schemas.microsoft.com/office/drawing/2014/main" id="{F1200196-678D-23CA-238C-FC1061746ED4}"/>
              </a:ext>
            </a:extLst>
          </p:cNvPr>
          <p:cNvSpPr txBox="1"/>
          <p:nvPr/>
        </p:nvSpPr>
        <p:spPr>
          <a:xfrm>
            <a:off x="4131877" y="582470"/>
            <a:ext cx="5058976" cy="461665"/>
          </a:xfrm>
          <a:prstGeom prst="rect">
            <a:avLst/>
          </a:prstGeom>
          <a:noFill/>
        </p:spPr>
        <p:txBody>
          <a:bodyPr wrap="square">
            <a:spAutoFit/>
          </a:bodyPr>
          <a:lstStyle/>
          <a:p>
            <a:pPr algn="just"/>
            <a:r>
              <a:rPr lang="fr-FR" sz="2400" b="1" u="sng" dirty="0">
                <a:solidFill>
                  <a:srgbClr val="FF0000"/>
                </a:solidFill>
                <a:latin typeface="Comic Sans MS" panose="030F0702030302020204" pitchFamily="66" charset="0"/>
              </a:rPr>
              <a:t>Les phrases interrogatives</a:t>
            </a:r>
          </a:p>
        </p:txBody>
      </p:sp>
      <p:sp>
        <p:nvSpPr>
          <p:cNvPr id="10" name="ZoneTexte 9">
            <a:extLst>
              <a:ext uri="{FF2B5EF4-FFF2-40B4-BE49-F238E27FC236}">
                <a16:creationId xmlns:a16="http://schemas.microsoft.com/office/drawing/2014/main" id="{3B059829-9DFC-E88A-FBF9-BEA29ECC751E}"/>
              </a:ext>
            </a:extLst>
          </p:cNvPr>
          <p:cNvSpPr txBox="1"/>
          <p:nvPr/>
        </p:nvSpPr>
        <p:spPr>
          <a:xfrm>
            <a:off x="161055" y="6222274"/>
            <a:ext cx="11646836" cy="584775"/>
          </a:xfrm>
          <a:prstGeom prst="rect">
            <a:avLst/>
          </a:prstGeom>
          <a:noFill/>
        </p:spPr>
        <p:txBody>
          <a:bodyPr wrap="square">
            <a:spAutoFit/>
          </a:bodyPr>
          <a:lstStyle/>
          <a:p>
            <a:pPr algn="just"/>
            <a:r>
              <a:rPr lang="fr-FR" sz="1600" dirty="0">
                <a:latin typeface="Comic Sans MS" panose="030F0702030302020204" pitchFamily="66" charset="0"/>
              </a:rPr>
              <a:t>Les autres questions construites avec une </a:t>
            </a:r>
            <a:r>
              <a:rPr lang="fr-FR" sz="1600" dirty="0">
                <a:solidFill>
                  <a:srgbClr val="FF0000"/>
                </a:solidFill>
                <a:latin typeface="Comic Sans MS" panose="030F0702030302020204" pitchFamily="66" charset="0"/>
              </a:rPr>
              <a:t>inversion VERBE/SUJET </a:t>
            </a:r>
            <a:r>
              <a:rPr lang="fr-FR" sz="1600" dirty="0">
                <a:latin typeface="Comic Sans MS" panose="030F0702030302020204" pitchFamily="66" charset="0"/>
              </a:rPr>
              <a:t>sont introduites par des mots interrogatifs (qui, quel, quel(les), quand, pourquoi, comment, combien). Elles apportent </a:t>
            </a:r>
            <a:r>
              <a:rPr lang="fr-FR" sz="1600" dirty="0">
                <a:solidFill>
                  <a:srgbClr val="FF0000"/>
                </a:solidFill>
                <a:latin typeface="Comic Sans MS" panose="030F0702030302020204" pitchFamily="66" charset="0"/>
              </a:rPr>
              <a:t>une information</a:t>
            </a:r>
            <a:r>
              <a:rPr lang="fr-FR" sz="1600" dirty="0">
                <a:latin typeface="Comic Sans MS" panose="030F0702030302020204" pitchFamily="66" charset="0"/>
              </a:rPr>
              <a:t>/ </a:t>
            </a:r>
            <a:r>
              <a:rPr lang="fr-FR" sz="1600" dirty="0">
                <a:solidFill>
                  <a:srgbClr val="FF0000"/>
                </a:solidFill>
                <a:latin typeface="Comic Sans MS" panose="030F0702030302020204" pitchFamily="66" charset="0"/>
              </a:rPr>
              <a:t>réponse précise.</a:t>
            </a:r>
          </a:p>
        </p:txBody>
      </p:sp>
      <p:sp>
        <p:nvSpPr>
          <p:cNvPr id="12" name="ZoneTexte 11">
            <a:extLst>
              <a:ext uri="{FF2B5EF4-FFF2-40B4-BE49-F238E27FC236}">
                <a16:creationId xmlns:a16="http://schemas.microsoft.com/office/drawing/2014/main" id="{973EF076-5135-C359-3539-E2BF5D82FFC2}"/>
              </a:ext>
            </a:extLst>
          </p:cNvPr>
          <p:cNvSpPr txBox="1"/>
          <p:nvPr/>
        </p:nvSpPr>
        <p:spPr>
          <a:xfrm>
            <a:off x="84855" y="1795462"/>
            <a:ext cx="5451386" cy="2308324"/>
          </a:xfrm>
          <a:prstGeom prst="rect">
            <a:avLst/>
          </a:prstGeom>
          <a:noFill/>
        </p:spPr>
        <p:txBody>
          <a:bodyPr wrap="square">
            <a:spAutoFit/>
          </a:bodyPr>
          <a:lstStyle/>
          <a:p>
            <a:pPr algn="just"/>
            <a:r>
              <a:rPr lang="fr-FR" dirty="0">
                <a:latin typeface="Comic Sans MS" panose="030F0702030302020204" pitchFamily="66" charset="0"/>
              </a:rPr>
              <a:t>On distingue les phrases interrogatives dont la réponse est </a:t>
            </a:r>
            <a:r>
              <a:rPr lang="fr-FR" dirty="0">
                <a:solidFill>
                  <a:srgbClr val="FF0000"/>
                </a:solidFill>
                <a:latin typeface="Comic Sans MS" panose="030F0702030302020204" pitchFamily="66" charset="0"/>
              </a:rPr>
              <a:t>OUI/NON </a:t>
            </a:r>
            <a:r>
              <a:rPr lang="fr-FR" dirty="0">
                <a:latin typeface="Comic Sans MS" panose="030F0702030302020204" pitchFamily="66" charset="0"/>
              </a:rPr>
              <a:t>: elles se forment de 3 manières différentes.</a:t>
            </a:r>
          </a:p>
          <a:p>
            <a:pPr algn="just"/>
            <a:endParaRPr lang="fr-FR" dirty="0">
              <a:latin typeface="Comic Sans MS" panose="030F0702030302020204" pitchFamily="66" charset="0"/>
            </a:endParaRPr>
          </a:p>
          <a:p>
            <a:pPr algn="just"/>
            <a:r>
              <a:rPr lang="fr-FR" dirty="0">
                <a:latin typeface="Comic Sans MS" panose="030F0702030302020204" pitchFamily="66" charset="0"/>
              </a:rPr>
              <a:t>– La phrase déclarative avec un point d’interrogation.</a:t>
            </a:r>
          </a:p>
          <a:p>
            <a:pPr algn="just"/>
            <a:r>
              <a:rPr lang="fr-FR" dirty="0">
                <a:latin typeface="Comic Sans MS" panose="030F0702030302020204" pitchFamily="66" charset="0"/>
              </a:rPr>
              <a:t>– La phrase commençant par « est-ce que ».</a:t>
            </a:r>
          </a:p>
          <a:p>
            <a:pPr algn="just"/>
            <a:r>
              <a:rPr lang="fr-FR" dirty="0">
                <a:latin typeface="Comic Sans MS" panose="030F0702030302020204" pitchFamily="66" charset="0"/>
              </a:rPr>
              <a:t>– La phrase avec une inversion VERBE/SUJET.</a:t>
            </a:r>
          </a:p>
        </p:txBody>
      </p:sp>
    </p:spTree>
    <p:extLst>
      <p:ext uri="{BB962C8B-B14F-4D97-AF65-F5344CB8AC3E}">
        <p14:creationId xmlns:p14="http://schemas.microsoft.com/office/powerpoint/2010/main" val="122969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4963733" y="148343"/>
            <a:ext cx="7228267" cy="338554"/>
          </a:xfrm>
          <a:prstGeom prst="rect">
            <a:avLst/>
          </a:prstGeom>
          <a:solidFill>
            <a:schemeClr val="bg1">
              <a:lumMod val="65000"/>
            </a:schemeClr>
          </a:solidFill>
        </p:spPr>
        <p:txBody>
          <a:bodyPr wrap="square" rtlCol="0">
            <a:spAutoFit/>
          </a:bodyPr>
          <a:lstStyle/>
          <a:p>
            <a:pPr algn="just"/>
            <a:r>
              <a:rPr lang="fr-FR" sz="1600" b="1" u="sng" dirty="0">
                <a:latin typeface="Comic Sans MS" panose="030F0702030302020204" pitchFamily="66" charset="0"/>
              </a:rPr>
              <a:t>Exercice sur le cahier du jour puis ateliers</a:t>
            </a:r>
            <a:endParaRPr lang="fr-FR" sz="1600"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2" name="ZoneTexte 11">
            <a:extLst>
              <a:ext uri="{FF2B5EF4-FFF2-40B4-BE49-F238E27FC236}">
                <a16:creationId xmlns:a16="http://schemas.microsoft.com/office/drawing/2014/main" id="{E1859BBF-FACB-2ECF-F783-6883D15158E8}"/>
              </a:ext>
            </a:extLst>
          </p:cNvPr>
          <p:cNvSpPr txBox="1"/>
          <p:nvPr/>
        </p:nvSpPr>
        <p:spPr>
          <a:xfrm>
            <a:off x="5151899" y="1925682"/>
            <a:ext cx="7011177" cy="707886"/>
          </a:xfrm>
          <a:prstGeom prst="rect">
            <a:avLst/>
          </a:prstGeom>
          <a:noFill/>
        </p:spPr>
        <p:txBody>
          <a:bodyPr wrap="square" rtlCol="0">
            <a:spAutoFit/>
          </a:bodyPr>
          <a:lstStyle/>
          <a:p>
            <a:pPr algn="just"/>
            <a:r>
              <a:rPr lang="fr-FR" sz="2000" dirty="0">
                <a:effectLst/>
                <a:latin typeface="Calibri" panose="020F0502020204030204" pitchFamily="34" charset="0"/>
                <a:ea typeface="Times New Roman" panose="02020603050405020304" pitchFamily="18" charset="0"/>
                <a:cs typeface="Times New Roman" panose="02020603050405020304" pitchFamily="18" charset="0"/>
              </a:rPr>
              <a:t>Regarde – la ceinture – le géant – du vaillant petit tailleur – attentivement – et – qu’il a tué sept hommes – croit.</a:t>
            </a:r>
          </a:p>
        </p:txBody>
      </p:sp>
      <p:sp>
        <p:nvSpPr>
          <p:cNvPr id="11" name="ZoneTexte 10">
            <a:extLst>
              <a:ext uri="{FF2B5EF4-FFF2-40B4-BE49-F238E27FC236}">
                <a16:creationId xmlns:a16="http://schemas.microsoft.com/office/drawing/2014/main" id="{80BECE37-878F-7E86-14A1-945815BF520D}"/>
              </a:ext>
            </a:extLst>
          </p:cNvPr>
          <p:cNvSpPr txBox="1"/>
          <p:nvPr/>
        </p:nvSpPr>
        <p:spPr>
          <a:xfrm>
            <a:off x="6909552" y="756200"/>
            <a:ext cx="3495870" cy="461665"/>
          </a:xfrm>
          <a:prstGeom prst="rect">
            <a:avLst/>
          </a:prstGeom>
          <a:noFill/>
        </p:spPr>
        <p:txBody>
          <a:bodyPr wrap="square" rtlCol="0">
            <a:spAutoFit/>
          </a:bodyPr>
          <a:lstStyle/>
          <a:p>
            <a:pPr algn="ctr"/>
            <a:r>
              <a:rPr lang="fr-FR" sz="2400" u="sng" dirty="0">
                <a:solidFill>
                  <a:srgbClr val="FF0000"/>
                </a:solidFill>
                <a:latin typeface="Comic Sans MS" panose="030F0702030302020204" pitchFamily="66" charset="0"/>
              </a:rPr>
              <a:t>Grammaire</a:t>
            </a:r>
          </a:p>
        </p:txBody>
      </p:sp>
      <p:sp>
        <p:nvSpPr>
          <p:cNvPr id="16" name="ZoneTexte 15">
            <a:extLst>
              <a:ext uri="{FF2B5EF4-FFF2-40B4-BE49-F238E27FC236}">
                <a16:creationId xmlns:a16="http://schemas.microsoft.com/office/drawing/2014/main" id="{9FCDF9C9-B976-7AC7-F610-8ABF28674255}"/>
              </a:ext>
            </a:extLst>
          </p:cNvPr>
          <p:cNvSpPr txBox="1"/>
          <p:nvPr/>
        </p:nvSpPr>
        <p:spPr>
          <a:xfrm>
            <a:off x="5151899" y="1427195"/>
            <a:ext cx="7228267" cy="400110"/>
          </a:xfrm>
          <a:prstGeom prst="rect">
            <a:avLst/>
          </a:prstGeom>
          <a:noFill/>
        </p:spPr>
        <p:txBody>
          <a:bodyPr wrap="square" rtlCol="0">
            <a:spAutoFit/>
          </a:bodyPr>
          <a:lstStyle/>
          <a:p>
            <a:pPr algn="just"/>
            <a:r>
              <a:rPr lang="fr-FR" sz="2000" dirty="0">
                <a:solidFill>
                  <a:srgbClr val="FF0000"/>
                </a:solidFill>
                <a:latin typeface="Comic Sans MS" panose="030F0702030302020204" pitchFamily="66" charset="0"/>
              </a:rPr>
              <a:t>1) </a:t>
            </a:r>
            <a:r>
              <a:rPr lang="fr-FR" sz="2000" u="sng" dirty="0">
                <a:solidFill>
                  <a:srgbClr val="FF0000"/>
                </a:solidFill>
                <a:latin typeface="Comic Sans MS" panose="030F0702030302020204" pitchFamily="66" charset="0"/>
              </a:rPr>
              <a:t>Constituer une phrase à l’aide des éléments suivants :</a:t>
            </a:r>
          </a:p>
        </p:txBody>
      </p:sp>
      <p:sp>
        <p:nvSpPr>
          <p:cNvPr id="3" name="ZoneTexte 2">
            <a:extLst>
              <a:ext uri="{FF2B5EF4-FFF2-40B4-BE49-F238E27FC236}">
                <a16:creationId xmlns:a16="http://schemas.microsoft.com/office/drawing/2014/main" id="{742A5449-3CD9-15F7-1600-91CFD901581E}"/>
              </a:ext>
            </a:extLst>
          </p:cNvPr>
          <p:cNvSpPr txBox="1"/>
          <p:nvPr/>
        </p:nvSpPr>
        <p:spPr>
          <a:xfrm>
            <a:off x="5151899" y="2812329"/>
            <a:ext cx="7228267" cy="400110"/>
          </a:xfrm>
          <a:prstGeom prst="rect">
            <a:avLst/>
          </a:prstGeom>
          <a:noFill/>
        </p:spPr>
        <p:txBody>
          <a:bodyPr wrap="square" rtlCol="0">
            <a:spAutoFit/>
          </a:bodyPr>
          <a:lstStyle/>
          <a:p>
            <a:pPr algn="just"/>
            <a:r>
              <a:rPr lang="fr-FR" sz="2000" dirty="0">
                <a:solidFill>
                  <a:srgbClr val="FF0000"/>
                </a:solidFill>
                <a:latin typeface="Comic Sans MS" panose="030F0702030302020204" pitchFamily="66" charset="0"/>
              </a:rPr>
              <a:t>2) </a:t>
            </a:r>
            <a:r>
              <a:rPr lang="fr-FR" sz="2000" u="sng" dirty="0">
                <a:solidFill>
                  <a:srgbClr val="FF0000"/>
                </a:solidFill>
                <a:latin typeface="Comic Sans MS" panose="030F0702030302020204" pitchFamily="66" charset="0"/>
              </a:rPr>
              <a:t>Écrire à la forme interrogative en utilisant est-ce que :</a:t>
            </a:r>
          </a:p>
        </p:txBody>
      </p:sp>
      <p:sp>
        <p:nvSpPr>
          <p:cNvPr id="5" name="ZoneTexte 4">
            <a:extLst>
              <a:ext uri="{FF2B5EF4-FFF2-40B4-BE49-F238E27FC236}">
                <a16:creationId xmlns:a16="http://schemas.microsoft.com/office/drawing/2014/main" id="{DD15849C-454D-C7EA-DE81-2C12380E3F44}"/>
              </a:ext>
            </a:extLst>
          </p:cNvPr>
          <p:cNvSpPr txBox="1"/>
          <p:nvPr/>
        </p:nvSpPr>
        <p:spPr>
          <a:xfrm>
            <a:off x="5147146" y="3260180"/>
            <a:ext cx="5524235" cy="1015663"/>
          </a:xfrm>
          <a:prstGeom prst="rect">
            <a:avLst/>
          </a:prstGeom>
          <a:noFill/>
        </p:spPr>
        <p:txBody>
          <a:bodyPr wrap="square" rtlCol="0">
            <a:spAutoFit/>
          </a:bodyPr>
          <a:lstStyle/>
          <a:p>
            <a:pPr algn="just"/>
            <a:r>
              <a:rPr lang="fr-FR" sz="2000" dirty="0">
                <a:effectLst/>
                <a:latin typeface="Calibri" panose="020F0502020204030204" pitchFamily="34" charset="0"/>
                <a:ea typeface="Times New Roman" panose="02020603050405020304" pitchFamily="18" charset="0"/>
                <a:cs typeface="Times New Roman" panose="02020603050405020304" pitchFamily="18" charset="0"/>
              </a:rPr>
              <a:t>Tu peux envoyer la pierre très haut. </a:t>
            </a:r>
            <a:r>
              <a:rPr lang="fr-FR" sz="20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2000" dirty="0">
                <a:effectLst/>
                <a:latin typeface="Calibri" panose="020F0502020204030204" pitchFamily="34" charset="0"/>
                <a:ea typeface="Times New Roman" panose="02020603050405020304" pitchFamily="18" charset="0"/>
                <a:cs typeface="Times New Roman" panose="02020603050405020304" pitchFamily="18" charset="0"/>
              </a:rPr>
              <a:t>Vous avez tué sept hommes. </a:t>
            </a:r>
            <a:r>
              <a:rPr lang="fr-FR" sz="20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fr-FR" sz="2000" dirty="0">
                <a:effectLst/>
                <a:latin typeface="Calibri" panose="020F0502020204030204" pitchFamily="34" charset="0"/>
                <a:ea typeface="Times New Roman" panose="02020603050405020304" pitchFamily="18" charset="0"/>
                <a:cs typeface="Times New Roman" panose="02020603050405020304" pitchFamily="18" charset="0"/>
              </a:rPr>
              <a:t>Tu presses la pierre très fort. </a:t>
            </a:r>
            <a:r>
              <a:rPr lang="fr-FR" sz="2000"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fr-F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284F059D-FCA0-DD45-2679-FABDF2939A5A}"/>
              </a:ext>
            </a:extLst>
          </p:cNvPr>
          <p:cNvSpPr txBox="1"/>
          <p:nvPr/>
        </p:nvSpPr>
        <p:spPr>
          <a:xfrm>
            <a:off x="68274" y="141673"/>
            <a:ext cx="4709000" cy="338554"/>
          </a:xfrm>
          <a:prstGeom prst="rect">
            <a:avLst/>
          </a:prstGeom>
          <a:solidFill>
            <a:schemeClr val="bg1">
              <a:lumMod val="65000"/>
            </a:schemeClr>
          </a:solidFill>
        </p:spPr>
        <p:txBody>
          <a:bodyPr wrap="square" rtlCol="0">
            <a:spAutoFit/>
          </a:bodyPr>
          <a:lstStyle/>
          <a:p>
            <a:pPr algn="just"/>
            <a:r>
              <a:rPr lang="fr-FR" sz="1600" b="1" u="sng" dirty="0">
                <a:latin typeface="Comic Sans MS" panose="030F0702030302020204" pitchFamily="66" charset="0"/>
              </a:rPr>
              <a:t>Trace écrite</a:t>
            </a:r>
            <a:endParaRPr lang="fr-FR" sz="1600" dirty="0">
              <a:latin typeface="Comic Sans MS" panose="030F0702030302020204" pitchFamily="66" charset="0"/>
            </a:endParaRPr>
          </a:p>
        </p:txBody>
      </p:sp>
      <p:cxnSp>
        <p:nvCxnSpPr>
          <p:cNvPr id="15" name="Connecteur droit 14">
            <a:extLst>
              <a:ext uri="{FF2B5EF4-FFF2-40B4-BE49-F238E27FC236}">
                <a16:creationId xmlns:a16="http://schemas.microsoft.com/office/drawing/2014/main" id="{6B4A5151-FDAB-7C4F-426D-F6CE5AD6DA4F}"/>
              </a:ext>
            </a:extLst>
          </p:cNvPr>
          <p:cNvCxnSpPr/>
          <p:nvPr/>
        </p:nvCxnSpPr>
        <p:spPr>
          <a:xfrm>
            <a:off x="4879910" y="0"/>
            <a:ext cx="0" cy="67833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266D8939-4E4F-4C8C-B75B-6331CB7982D8}"/>
              </a:ext>
            </a:extLst>
          </p:cNvPr>
          <p:cNvPicPr>
            <a:picLocks noChangeAspect="1"/>
          </p:cNvPicPr>
          <p:nvPr/>
        </p:nvPicPr>
        <p:blipFill>
          <a:blip r:embed="rId2">
            <a:lum bright="-20000" contrast="40000"/>
          </a:blip>
          <a:stretch>
            <a:fillRect/>
          </a:stretch>
        </p:blipFill>
        <p:spPr>
          <a:xfrm>
            <a:off x="494480" y="4053396"/>
            <a:ext cx="3944165" cy="2635111"/>
          </a:xfrm>
          <a:prstGeom prst="rect">
            <a:avLst/>
          </a:prstGeom>
        </p:spPr>
      </p:pic>
      <p:sp>
        <p:nvSpPr>
          <p:cNvPr id="19" name="ZoneTexte 18">
            <a:extLst>
              <a:ext uri="{FF2B5EF4-FFF2-40B4-BE49-F238E27FC236}">
                <a16:creationId xmlns:a16="http://schemas.microsoft.com/office/drawing/2014/main" id="{0F5D017F-496C-19B1-7367-07B4C3C54FF7}"/>
              </a:ext>
            </a:extLst>
          </p:cNvPr>
          <p:cNvSpPr txBox="1"/>
          <p:nvPr/>
        </p:nvSpPr>
        <p:spPr>
          <a:xfrm>
            <a:off x="69506" y="2598460"/>
            <a:ext cx="4649662" cy="1323439"/>
          </a:xfrm>
          <a:prstGeom prst="rect">
            <a:avLst/>
          </a:prstGeom>
          <a:noFill/>
        </p:spPr>
        <p:txBody>
          <a:bodyPr wrap="square">
            <a:spAutoFit/>
          </a:bodyPr>
          <a:lstStyle/>
          <a:p>
            <a:pPr algn="just"/>
            <a:r>
              <a:rPr lang="fr-FR" sz="1600" dirty="0">
                <a:latin typeface="Comic Sans MS" panose="030F0702030302020204" pitchFamily="66" charset="0"/>
              </a:rPr>
              <a:t>Les autres questions construites avec une </a:t>
            </a:r>
            <a:r>
              <a:rPr lang="fr-FR" sz="1600" dirty="0">
                <a:solidFill>
                  <a:srgbClr val="FF0000"/>
                </a:solidFill>
                <a:latin typeface="Comic Sans MS" panose="030F0702030302020204" pitchFamily="66" charset="0"/>
              </a:rPr>
              <a:t>inversion VERBE/SUJET </a:t>
            </a:r>
            <a:r>
              <a:rPr lang="fr-FR" sz="1600" dirty="0">
                <a:latin typeface="Comic Sans MS" panose="030F0702030302020204" pitchFamily="66" charset="0"/>
              </a:rPr>
              <a:t>sont introduites par des mots interrogatifs (qui, quel, quel(les), quand, pourquoi, comment, combien). Elles apportent </a:t>
            </a:r>
            <a:r>
              <a:rPr lang="fr-FR" sz="1600" dirty="0">
                <a:solidFill>
                  <a:srgbClr val="FF0000"/>
                </a:solidFill>
                <a:latin typeface="Comic Sans MS" panose="030F0702030302020204" pitchFamily="66" charset="0"/>
              </a:rPr>
              <a:t>une information/ réponse précise</a:t>
            </a:r>
            <a:r>
              <a:rPr lang="fr-FR" sz="1600" dirty="0">
                <a:latin typeface="Comic Sans MS" panose="030F0702030302020204" pitchFamily="66" charset="0"/>
              </a:rPr>
              <a:t>.</a:t>
            </a:r>
          </a:p>
        </p:txBody>
      </p:sp>
      <p:sp>
        <p:nvSpPr>
          <p:cNvPr id="20" name="ZoneTexte 19">
            <a:extLst>
              <a:ext uri="{FF2B5EF4-FFF2-40B4-BE49-F238E27FC236}">
                <a16:creationId xmlns:a16="http://schemas.microsoft.com/office/drawing/2014/main" id="{747DF6A1-EC1A-5DC1-03B5-6D77C93B5F99}"/>
              </a:ext>
            </a:extLst>
          </p:cNvPr>
          <p:cNvSpPr txBox="1"/>
          <p:nvPr/>
        </p:nvSpPr>
        <p:spPr>
          <a:xfrm>
            <a:off x="131410" y="534643"/>
            <a:ext cx="4608748" cy="2062103"/>
          </a:xfrm>
          <a:prstGeom prst="rect">
            <a:avLst/>
          </a:prstGeom>
          <a:noFill/>
        </p:spPr>
        <p:txBody>
          <a:bodyPr wrap="square">
            <a:spAutoFit/>
          </a:bodyPr>
          <a:lstStyle/>
          <a:p>
            <a:pPr algn="just"/>
            <a:r>
              <a:rPr lang="fr-FR" sz="1600" dirty="0">
                <a:latin typeface="Comic Sans MS" panose="030F0702030302020204" pitchFamily="66" charset="0"/>
              </a:rPr>
              <a:t>On distingue les phrases interrogatives dont la réponse est </a:t>
            </a:r>
            <a:r>
              <a:rPr lang="fr-FR" sz="1600" dirty="0">
                <a:solidFill>
                  <a:srgbClr val="FF0000"/>
                </a:solidFill>
                <a:latin typeface="Comic Sans MS" panose="030F0702030302020204" pitchFamily="66" charset="0"/>
              </a:rPr>
              <a:t>OUI/NON </a:t>
            </a:r>
            <a:r>
              <a:rPr lang="fr-FR" sz="1600" dirty="0">
                <a:latin typeface="Comic Sans MS" panose="030F0702030302020204" pitchFamily="66" charset="0"/>
              </a:rPr>
              <a:t>: elles se forment de 3 manières différentes.</a:t>
            </a:r>
          </a:p>
          <a:p>
            <a:pPr algn="just"/>
            <a:endParaRPr lang="fr-FR" sz="1600" dirty="0">
              <a:latin typeface="Comic Sans MS" panose="030F0702030302020204" pitchFamily="66" charset="0"/>
            </a:endParaRPr>
          </a:p>
          <a:p>
            <a:pPr algn="just"/>
            <a:r>
              <a:rPr lang="fr-FR" sz="1600" dirty="0">
                <a:latin typeface="Comic Sans MS" panose="030F0702030302020204" pitchFamily="66" charset="0"/>
              </a:rPr>
              <a:t>– La phrase déclarative avec un point d’interrogation.</a:t>
            </a:r>
          </a:p>
          <a:p>
            <a:pPr algn="just"/>
            <a:r>
              <a:rPr lang="fr-FR" sz="1600" dirty="0">
                <a:latin typeface="Comic Sans MS" panose="030F0702030302020204" pitchFamily="66" charset="0"/>
              </a:rPr>
              <a:t>– La phrase commençant par « est-ce que ».</a:t>
            </a:r>
          </a:p>
          <a:p>
            <a:pPr algn="just"/>
            <a:r>
              <a:rPr lang="fr-FR" sz="1600" dirty="0">
                <a:latin typeface="Comic Sans MS" panose="030F0702030302020204" pitchFamily="66" charset="0"/>
              </a:rPr>
              <a:t>– La phrase avec une inversion VERBE/SUJET.</a:t>
            </a:r>
          </a:p>
        </p:txBody>
      </p:sp>
    </p:spTree>
    <p:extLst>
      <p:ext uri="{BB962C8B-B14F-4D97-AF65-F5344CB8AC3E}">
        <p14:creationId xmlns:p14="http://schemas.microsoft.com/office/powerpoint/2010/main" val="3767073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noir, obscurité&#10;&#10;Description générée automatiquement">
            <a:extLst>
              <a:ext uri="{FF2B5EF4-FFF2-40B4-BE49-F238E27FC236}">
                <a16:creationId xmlns:a16="http://schemas.microsoft.com/office/drawing/2014/main" id="{C77E25FD-7209-EDC5-1F54-3336230D2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1176" cy="6858000"/>
          </a:xfrm>
          <a:prstGeom prst="rect">
            <a:avLst/>
          </a:prstGeom>
        </p:spPr>
      </p:pic>
      <p:sp>
        <p:nvSpPr>
          <p:cNvPr id="19" name="Rectangle 18">
            <a:extLst>
              <a:ext uri="{FF2B5EF4-FFF2-40B4-BE49-F238E27FC236}">
                <a16:creationId xmlns:a16="http://schemas.microsoft.com/office/drawing/2014/main" id="{661934BB-1917-1784-E881-38B17AAAC8A9}"/>
              </a:ext>
            </a:extLst>
          </p:cNvPr>
          <p:cNvSpPr/>
          <p:nvPr/>
        </p:nvSpPr>
        <p:spPr>
          <a:xfrm>
            <a:off x="4133955" y="1241173"/>
            <a:ext cx="4692310" cy="1569660"/>
          </a:xfrm>
          <a:prstGeom prst="rect">
            <a:avLst/>
          </a:prstGeom>
          <a:noFill/>
        </p:spPr>
        <p:txBody>
          <a:bodyPr wrap="none" lIns="91440" tIns="45720" rIns="91440" bIns="45720">
            <a:spAutoFit/>
          </a:bodyPr>
          <a:lstStyle/>
          <a:p>
            <a:pPr algn="ctr"/>
            <a:r>
              <a:rPr lang="fr-FR" sz="9600" b="1" cap="none" spc="0" dirty="0">
                <a:ln w="22225">
                  <a:solidFill>
                    <a:schemeClr val="accent2"/>
                  </a:solidFill>
                  <a:prstDash val="solid"/>
                </a:ln>
                <a:solidFill>
                  <a:schemeClr val="accent2">
                    <a:lumMod val="40000"/>
                    <a:lumOff val="60000"/>
                  </a:schemeClr>
                </a:solidFill>
                <a:effectLst/>
              </a:rPr>
              <a:t>Séance 3</a:t>
            </a:r>
          </a:p>
        </p:txBody>
      </p:sp>
      <p:sp>
        <p:nvSpPr>
          <p:cNvPr id="20" name="Zone de texte 2">
            <a:extLst>
              <a:ext uri="{FF2B5EF4-FFF2-40B4-BE49-F238E27FC236}">
                <a16:creationId xmlns:a16="http://schemas.microsoft.com/office/drawing/2014/main" id="{77703F7F-2B65-ECDF-4866-99B9F183DA0E}"/>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
        <p:nvSpPr>
          <p:cNvPr id="2" name="CustomShape 3">
            <a:extLst>
              <a:ext uri="{FF2B5EF4-FFF2-40B4-BE49-F238E27FC236}">
                <a16:creationId xmlns:a16="http://schemas.microsoft.com/office/drawing/2014/main" id="{37250CF6-BF2F-EACE-CBE9-1F890CF0BCB3}"/>
              </a:ext>
            </a:extLst>
          </p:cNvPr>
          <p:cNvSpPr/>
          <p:nvPr/>
        </p:nvSpPr>
        <p:spPr>
          <a:xfrm>
            <a:off x="3792893" y="2581445"/>
            <a:ext cx="5374434" cy="458775"/>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just">
              <a:lnSpc>
                <a:spcPct val="100000"/>
              </a:lnSpc>
            </a:pPr>
            <a:r>
              <a:rPr lang="fr-FR" sz="2400" b="1" dirty="0">
                <a:ln w="22225">
                  <a:solidFill>
                    <a:sysClr val="windowText" lastClr="000000"/>
                  </a:solidFill>
                  <a:prstDash val="solid"/>
                </a:ln>
                <a:solidFill>
                  <a:schemeClr val="accent2">
                    <a:lumMod val="40000"/>
                    <a:lumOff val="60000"/>
                  </a:schemeClr>
                </a:solidFill>
                <a:latin typeface="Comic Sans MS" panose="030F0702030302020204" pitchFamily="66" charset="0"/>
              </a:rPr>
              <a:t>Activités sur les groupes nominaux</a:t>
            </a:r>
          </a:p>
        </p:txBody>
      </p:sp>
    </p:spTree>
    <p:extLst>
      <p:ext uri="{BB962C8B-B14F-4D97-AF65-F5344CB8AC3E}">
        <p14:creationId xmlns:p14="http://schemas.microsoft.com/office/powerpoint/2010/main" val="315449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Activités sur les groupes nominaux</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C35CE59C-419D-5802-7514-0BF9F4596104}"/>
              </a:ext>
            </a:extLst>
          </p:cNvPr>
          <p:cNvSpPr txBox="1"/>
          <p:nvPr/>
        </p:nvSpPr>
        <p:spPr>
          <a:xfrm>
            <a:off x="1595534" y="2994697"/>
            <a:ext cx="9646803" cy="338554"/>
          </a:xfrm>
          <a:prstGeom prst="rect">
            <a:avLst/>
          </a:prstGeom>
          <a:noFill/>
        </p:spPr>
        <p:txBody>
          <a:bodyPr wrap="square" rtlCol="0">
            <a:spAutoFit/>
          </a:bodyPr>
          <a:lstStyle/>
          <a:p>
            <a:pPr algn="just"/>
            <a:r>
              <a:rPr lang="fr-FR" sz="1600" b="1" i="1" dirty="0">
                <a:latin typeface="Comic Sans MS" panose="030F0702030302020204" pitchFamily="66" charset="0"/>
              </a:rPr>
              <a:t>Recherchez dans le texte des mots qui désignent des animaux, des personnes, des choses.</a:t>
            </a:r>
          </a:p>
        </p:txBody>
      </p:sp>
      <p:sp>
        <p:nvSpPr>
          <p:cNvPr id="31" name="ZoneTexte 30">
            <a:extLst>
              <a:ext uri="{FF2B5EF4-FFF2-40B4-BE49-F238E27FC236}">
                <a16:creationId xmlns:a16="http://schemas.microsoft.com/office/drawing/2014/main" id="{D91B8BE0-8FEF-8619-CCF3-906A052930C6}"/>
              </a:ext>
            </a:extLst>
          </p:cNvPr>
          <p:cNvSpPr txBox="1"/>
          <p:nvPr/>
        </p:nvSpPr>
        <p:spPr>
          <a:xfrm>
            <a:off x="250784" y="3419248"/>
            <a:ext cx="4775446" cy="338554"/>
          </a:xfrm>
          <a:prstGeom prst="rect">
            <a:avLst/>
          </a:prstGeom>
          <a:noFill/>
        </p:spPr>
        <p:txBody>
          <a:bodyPr wrap="square" rtlCol="0">
            <a:spAutoFit/>
          </a:bodyPr>
          <a:lstStyle/>
          <a:p>
            <a:pPr algn="just"/>
            <a:r>
              <a:rPr lang="fr-FR" sz="1600" b="1" i="1" dirty="0">
                <a:latin typeface="Comic Sans MS" panose="030F0702030302020204" pitchFamily="66" charset="0"/>
              </a:rPr>
              <a:t>« Quelle est la nature de ces mots ? »</a:t>
            </a:r>
          </a:p>
        </p:txBody>
      </p:sp>
      <p:sp>
        <p:nvSpPr>
          <p:cNvPr id="32" name="ZoneTexte 31">
            <a:extLst>
              <a:ext uri="{FF2B5EF4-FFF2-40B4-BE49-F238E27FC236}">
                <a16:creationId xmlns:a16="http://schemas.microsoft.com/office/drawing/2014/main" id="{62B44B9F-2F58-C782-8055-441B9F5F662C}"/>
              </a:ext>
            </a:extLst>
          </p:cNvPr>
          <p:cNvSpPr txBox="1"/>
          <p:nvPr/>
        </p:nvSpPr>
        <p:spPr>
          <a:xfrm>
            <a:off x="4270175" y="3412643"/>
            <a:ext cx="3063547" cy="369332"/>
          </a:xfrm>
          <a:prstGeom prst="rect">
            <a:avLst/>
          </a:prstGeom>
          <a:noFill/>
        </p:spPr>
        <p:txBody>
          <a:bodyPr wrap="square" rtlCol="0">
            <a:spAutoFit/>
          </a:bodyPr>
          <a:lstStyle/>
          <a:p>
            <a:pPr algn="just"/>
            <a:r>
              <a:rPr lang="fr-FR" dirty="0">
                <a:solidFill>
                  <a:srgbClr val="FF0000"/>
                </a:solidFill>
                <a:latin typeface="Comic Sans MS" panose="030F0702030302020204" pitchFamily="66" charset="0"/>
              </a:rPr>
              <a:t>Ce sont des noms communs </a:t>
            </a:r>
          </a:p>
        </p:txBody>
      </p:sp>
      <p:sp>
        <p:nvSpPr>
          <p:cNvPr id="34" name="ZoneTexte 33">
            <a:extLst>
              <a:ext uri="{FF2B5EF4-FFF2-40B4-BE49-F238E27FC236}">
                <a16:creationId xmlns:a16="http://schemas.microsoft.com/office/drawing/2014/main" id="{1C18E487-3938-0B41-C33E-9ED97930BF7C}"/>
              </a:ext>
            </a:extLst>
          </p:cNvPr>
          <p:cNvSpPr txBox="1"/>
          <p:nvPr/>
        </p:nvSpPr>
        <p:spPr>
          <a:xfrm>
            <a:off x="260473" y="3994436"/>
            <a:ext cx="7966791" cy="338554"/>
          </a:xfrm>
          <a:prstGeom prst="rect">
            <a:avLst/>
          </a:prstGeom>
          <a:noFill/>
        </p:spPr>
        <p:txBody>
          <a:bodyPr wrap="square" rtlCol="0">
            <a:spAutoFit/>
          </a:bodyPr>
          <a:lstStyle/>
          <a:p>
            <a:pPr algn="just"/>
            <a:r>
              <a:rPr lang="fr-FR" sz="1600" b="1" i="1" dirty="0">
                <a:latin typeface="Comic Sans MS" panose="030F0702030302020204" pitchFamily="66" charset="0"/>
              </a:rPr>
              <a:t>« Comment s’appelle ces petits mots avant les noms ? »</a:t>
            </a:r>
          </a:p>
        </p:txBody>
      </p:sp>
      <p:sp>
        <p:nvSpPr>
          <p:cNvPr id="35" name="ZoneTexte 34">
            <a:extLst>
              <a:ext uri="{FF2B5EF4-FFF2-40B4-BE49-F238E27FC236}">
                <a16:creationId xmlns:a16="http://schemas.microsoft.com/office/drawing/2014/main" id="{6D5FFFEE-1335-9EA3-DB9F-DEE09960965B}"/>
              </a:ext>
            </a:extLst>
          </p:cNvPr>
          <p:cNvSpPr txBox="1"/>
          <p:nvPr/>
        </p:nvSpPr>
        <p:spPr>
          <a:xfrm>
            <a:off x="6027575" y="3982687"/>
            <a:ext cx="633260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Ce sont des déterminants et plus exactement des articles</a:t>
            </a:r>
          </a:p>
        </p:txBody>
      </p:sp>
      <p:sp>
        <p:nvSpPr>
          <p:cNvPr id="38" name="ZoneTexte 37">
            <a:extLst>
              <a:ext uri="{FF2B5EF4-FFF2-40B4-BE49-F238E27FC236}">
                <a16:creationId xmlns:a16="http://schemas.microsoft.com/office/drawing/2014/main" id="{EDD45260-11C8-E3CA-7BE3-36A46C04BF8D}"/>
              </a:ext>
            </a:extLst>
          </p:cNvPr>
          <p:cNvSpPr txBox="1"/>
          <p:nvPr/>
        </p:nvSpPr>
        <p:spPr>
          <a:xfrm>
            <a:off x="3186431" y="4589690"/>
            <a:ext cx="5934770" cy="338554"/>
          </a:xfrm>
          <a:prstGeom prst="rect">
            <a:avLst/>
          </a:prstGeom>
          <a:noFill/>
        </p:spPr>
        <p:txBody>
          <a:bodyPr wrap="square" rtlCol="0">
            <a:spAutoFit/>
          </a:bodyPr>
          <a:lstStyle/>
          <a:p>
            <a:pPr algn="just"/>
            <a:r>
              <a:rPr lang="fr-FR" sz="1600" b="1" i="1" dirty="0">
                <a:latin typeface="Comic Sans MS" panose="030F0702030302020204" pitchFamily="66" charset="0"/>
              </a:rPr>
              <a:t>Classez les noms suivant leur genre: masculin ou féminin.</a:t>
            </a:r>
          </a:p>
        </p:txBody>
      </p:sp>
      <p:sp>
        <p:nvSpPr>
          <p:cNvPr id="4" name="ZoneTexte 3">
            <a:extLst>
              <a:ext uri="{FF2B5EF4-FFF2-40B4-BE49-F238E27FC236}">
                <a16:creationId xmlns:a16="http://schemas.microsoft.com/office/drawing/2014/main" id="{87887916-477B-FCC2-3FDB-648F5D83EF1D}"/>
              </a:ext>
            </a:extLst>
          </p:cNvPr>
          <p:cNvSpPr txBox="1"/>
          <p:nvPr/>
        </p:nvSpPr>
        <p:spPr>
          <a:xfrm>
            <a:off x="339009" y="517675"/>
            <a:ext cx="11762794" cy="2308324"/>
          </a:xfrm>
          <a:prstGeom prst="rect">
            <a:avLst/>
          </a:prstGeom>
          <a:noFill/>
        </p:spPr>
        <p:txBody>
          <a:bodyPr wrap="square" rtlCol="0">
            <a:spAutoFit/>
          </a:bodyPr>
          <a:lstStyle/>
          <a:p>
            <a:pPr algn="ctr"/>
            <a:r>
              <a:rPr lang="fr-FR" sz="1600" b="1" u="sng" dirty="0">
                <a:latin typeface="Comic Sans MS" panose="030F0702030302020204" pitchFamily="66" charset="0"/>
              </a:rPr>
              <a:t>Le vaillant petit tailleur (1)</a:t>
            </a:r>
          </a:p>
          <a:p>
            <a:pPr algn="ctr"/>
            <a:endParaRPr lang="fr-FR" sz="1600" dirty="0">
              <a:latin typeface="Comic Sans MS" panose="030F0702030302020204" pitchFamily="66" charset="0"/>
            </a:endParaRPr>
          </a:p>
          <a:p>
            <a:pPr algn="just"/>
            <a:r>
              <a:rPr lang="fr-FR" sz="1600" dirty="0">
                <a:latin typeface="Comic Sans MS" panose="030F0702030302020204" pitchFamily="66" charset="0"/>
              </a:rPr>
              <a:t>Un tailleur prépare une tartine de crème, mais elle attire les mouches. Le tailleur, énervé, frappe dans le tas avec une pièce d'étoffe. Il en tue sept d'un coup. Aussitôt, il fabrique une ceinture sur laquelle il brode ces mots : « Sept d'un coup ! ». Le tailleur est très fier de son exploit alors il part voir le monde avec sa ceinture. Dans sa poche, il emporte un fromage et un oiseau.</a:t>
            </a:r>
          </a:p>
          <a:p>
            <a:pPr algn="just"/>
            <a:r>
              <a:rPr lang="fr-FR" sz="1600" dirty="0">
                <a:latin typeface="Comic Sans MS" panose="030F0702030302020204" pitchFamily="66" charset="0"/>
              </a:rPr>
              <a:t>Au sommet d’une montagne, le tailleur rencontre un géant et il lui dit :</a:t>
            </a:r>
          </a:p>
          <a:p>
            <a:pPr algn="just"/>
            <a:r>
              <a:rPr lang="fr-FR" sz="1600" dirty="0">
                <a:latin typeface="Comic Sans MS" panose="030F0702030302020204" pitchFamily="66" charset="0"/>
              </a:rPr>
              <a:t>- Bonjour, camarade ! Alors, tu admires le vaste monde ? C’est là que je vais. Est-ce que tu veux venir avec moi ?</a:t>
            </a:r>
          </a:p>
          <a:p>
            <a:pPr algn="just"/>
            <a:r>
              <a:rPr lang="fr-FR" sz="1600" dirty="0">
                <a:latin typeface="Comic Sans MS" panose="030F0702030302020204" pitchFamily="66" charset="0"/>
              </a:rPr>
              <a:t>Le géant voit la ceinture et il pense que le tailleur a tué sept hommes d’un coup.</a:t>
            </a:r>
          </a:p>
        </p:txBody>
      </p:sp>
      <p:sp>
        <p:nvSpPr>
          <p:cNvPr id="9" name="Rectangle 8">
            <a:extLst>
              <a:ext uri="{FF2B5EF4-FFF2-40B4-BE49-F238E27FC236}">
                <a16:creationId xmlns:a16="http://schemas.microsoft.com/office/drawing/2014/main" id="{CEC63B3F-7634-3FCB-369E-96E2FFE0FF37}"/>
              </a:ext>
            </a:extLst>
          </p:cNvPr>
          <p:cNvSpPr/>
          <p:nvPr/>
        </p:nvSpPr>
        <p:spPr>
          <a:xfrm>
            <a:off x="718457" y="1035698"/>
            <a:ext cx="793102" cy="2291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7D58F8B-B6BF-492B-8566-24AF3BB6497B}"/>
              </a:ext>
            </a:extLst>
          </p:cNvPr>
          <p:cNvSpPr/>
          <p:nvPr/>
        </p:nvSpPr>
        <p:spPr>
          <a:xfrm>
            <a:off x="2708988" y="1052224"/>
            <a:ext cx="793102" cy="2291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70C10546-5E85-C5BC-3213-F7C760B5C036}"/>
              </a:ext>
            </a:extLst>
          </p:cNvPr>
          <p:cNvSpPr/>
          <p:nvPr/>
        </p:nvSpPr>
        <p:spPr>
          <a:xfrm>
            <a:off x="6456645" y="1035698"/>
            <a:ext cx="867886" cy="2291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1C0B95B-785E-57DE-BB23-565BB09F6887}"/>
              </a:ext>
            </a:extLst>
          </p:cNvPr>
          <p:cNvSpPr/>
          <p:nvPr/>
        </p:nvSpPr>
        <p:spPr>
          <a:xfrm>
            <a:off x="367001" y="1292574"/>
            <a:ext cx="575391" cy="2291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BE46D4E7-FF6F-3361-17E8-E72DCC35AB60}"/>
              </a:ext>
            </a:extLst>
          </p:cNvPr>
          <p:cNvSpPr/>
          <p:nvPr/>
        </p:nvSpPr>
        <p:spPr>
          <a:xfrm>
            <a:off x="6587415" y="1301538"/>
            <a:ext cx="867885" cy="2201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1817BF5-3186-233E-C669-50AA197D02F6}"/>
              </a:ext>
            </a:extLst>
          </p:cNvPr>
          <p:cNvSpPr/>
          <p:nvPr/>
        </p:nvSpPr>
        <p:spPr>
          <a:xfrm>
            <a:off x="9916105" y="1523140"/>
            <a:ext cx="730124" cy="312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F48B4C34-AAEC-4E92-45D1-1C187CD81E42}"/>
              </a:ext>
            </a:extLst>
          </p:cNvPr>
          <p:cNvSpPr/>
          <p:nvPr/>
        </p:nvSpPr>
        <p:spPr>
          <a:xfrm>
            <a:off x="367001" y="1798803"/>
            <a:ext cx="873970" cy="2291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DD64DC3-68C9-D89D-6908-2F9B9BF308D9}"/>
              </a:ext>
            </a:extLst>
          </p:cNvPr>
          <p:cNvSpPr/>
          <p:nvPr/>
        </p:nvSpPr>
        <p:spPr>
          <a:xfrm>
            <a:off x="1752600" y="1798802"/>
            <a:ext cx="730124" cy="2291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47E960FC-C70F-E0D9-B4AF-A3FFE35524DD}"/>
              </a:ext>
            </a:extLst>
          </p:cNvPr>
          <p:cNvSpPr/>
          <p:nvPr/>
        </p:nvSpPr>
        <p:spPr>
          <a:xfrm>
            <a:off x="2029408" y="2027962"/>
            <a:ext cx="956388" cy="2291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536893D2-26F2-32C0-6403-E33219F595AC}"/>
              </a:ext>
            </a:extLst>
          </p:cNvPr>
          <p:cNvSpPr/>
          <p:nvPr/>
        </p:nvSpPr>
        <p:spPr>
          <a:xfrm>
            <a:off x="5320780" y="2027961"/>
            <a:ext cx="605657" cy="2291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12DE29DD-6C1B-B125-389E-21A574308241}"/>
              </a:ext>
            </a:extLst>
          </p:cNvPr>
          <p:cNvSpPr/>
          <p:nvPr/>
        </p:nvSpPr>
        <p:spPr>
          <a:xfrm>
            <a:off x="6153816" y="2527579"/>
            <a:ext cx="797490" cy="22019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3" name="Tableau 23">
            <a:extLst>
              <a:ext uri="{FF2B5EF4-FFF2-40B4-BE49-F238E27FC236}">
                <a16:creationId xmlns:a16="http://schemas.microsoft.com/office/drawing/2014/main" id="{BF5B3B8B-3B68-D892-F71C-450A1FB2F88E}"/>
              </a:ext>
            </a:extLst>
          </p:cNvPr>
          <p:cNvGraphicFramePr>
            <a:graphicFrameLocks noGrp="1"/>
          </p:cNvGraphicFramePr>
          <p:nvPr>
            <p:extLst>
              <p:ext uri="{D42A27DB-BD31-4B8C-83A1-F6EECF244321}">
                <p14:modId xmlns:p14="http://schemas.microsoft.com/office/powerpoint/2010/main" val="3552846583"/>
              </p:ext>
            </p:extLst>
          </p:nvPr>
        </p:nvGraphicFramePr>
        <p:xfrm>
          <a:off x="367000" y="5138005"/>
          <a:ext cx="11641498" cy="1161068"/>
        </p:xfrm>
        <a:graphic>
          <a:graphicData uri="http://schemas.openxmlformats.org/drawingml/2006/table">
            <a:tbl>
              <a:tblPr firstRow="1" bandRow="1">
                <a:tableStyleId>{F5AB1C69-6EDB-4FF4-983F-18BD219EF322}</a:tableStyleId>
              </a:tblPr>
              <a:tblGrid>
                <a:gridCol w="5820749">
                  <a:extLst>
                    <a:ext uri="{9D8B030D-6E8A-4147-A177-3AD203B41FA5}">
                      <a16:colId xmlns:a16="http://schemas.microsoft.com/office/drawing/2014/main" val="2165356456"/>
                    </a:ext>
                  </a:extLst>
                </a:gridCol>
                <a:gridCol w="5820749">
                  <a:extLst>
                    <a:ext uri="{9D8B030D-6E8A-4147-A177-3AD203B41FA5}">
                      <a16:colId xmlns:a16="http://schemas.microsoft.com/office/drawing/2014/main" val="1342219144"/>
                    </a:ext>
                  </a:extLst>
                </a:gridCol>
              </a:tblGrid>
              <a:tr h="0">
                <a:tc>
                  <a:txBody>
                    <a:bodyPr/>
                    <a:lstStyle/>
                    <a:p>
                      <a:pPr algn="ctr"/>
                      <a:r>
                        <a:rPr lang="fr-FR" sz="2400" dirty="0">
                          <a:solidFill>
                            <a:schemeClr val="tx1"/>
                          </a:solidFill>
                        </a:rPr>
                        <a:t>Masculin</a:t>
                      </a:r>
                    </a:p>
                  </a:txBody>
                  <a:tcPr/>
                </a:tc>
                <a:tc>
                  <a:txBody>
                    <a:bodyPr/>
                    <a:lstStyle/>
                    <a:p>
                      <a:pPr algn="ctr"/>
                      <a:r>
                        <a:rPr lang="fr-FR" sz="2400" dirty="0">
                          <a:solidFill>
                            <a:schemeClr val="tx1"/>
                          </a:solidFill>
                        </a:rPr>
                        <a:t>Féminin</a:t>
                      </a:r>
                    </a:p>
                  </a:txBody>
                  <a:tcPr/>
                </a:tc>
                <a:extLst>
                  <a:ext uri="{0D108BD9-81ED-4DB2-BD59-A6C34878D82A}">
                    <a16:rowId xmlns:a16="http://schemas.microsoft.com/office/drawing/2014/main" val="1531157947"/>
                  </a:ext>
                </a:extLst>
              </a:tr>
              <a:tr h="703868">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487951974"/>
                  </a:ext>
                </a:extLst>
              </a:tr>
            </a:tbl>
          </a:graphicData>
        </a:graphic>
      </p:graphicFrame>
      <p:sp>
        <p:nvSpPr>
          <p:cNvPr id="24" name="ZoneTexte 23">
            <a:extLst>
              <a:ext uri="{FF2B5EF4-FFF2-40B4-BE49-F238E27FC236}">
                <a16:creationId xmlns:a16="http://schemas.microsoft.com/office/drawing/2014/main" id="{AE8FBEA6-ABD2-DD7B-7A53-0D5414527E42}"/>
              </a:ext>
            </a:extLst>
          </p:cNvPr>
          <p:cNvSpPr txBox="1"/>
          <p:nvPr/>
        </p:nvSpPr>
        <p:spPr>
          <a:xfrm>
            <a:off x="367000" y="5653025"/>
            <a:ext cx="127921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a:t>
            </a:r>
            <a:r>
              <a:rPr lang="fr-FR" sz="1600" dirty="0">
                <a:latin typeface="Comic Sans MS" panose="030F0702030302020204" pitchFamily="66" charset="0"/>
              </a:rPr>
              <a:t> tailleur</a:t>
            </a:r>
          </a:p>
        </p:txBody>
      </p:sp>
      <p:sp>
        <p:nvSpPr>
          <p:cNvPr id="26" name="ZoneTexte 25">
            <a:extLst>
              <a:ext uri="{FF2B5EF4-FFF2-40B4-BE49-F238E27FC236}">
                <a16:creationId xmlns:a16="http://schemas.microsoft.com/office/drawing/2014/main" id="{BE0BE442-F755-FDCD-5C15-6D7F0E2A9FD2}"/>
              </a:ext>
            </a:extLst>
          </p:cNvPr>
          <p:cNvSpPr txBox="1"/>
          <p:nvPr/>
        </p:nvSpPr>
        <p:spPr>
          <a:xfrm>
            <a:off x="6153816" y="5653025"/>
            <a:ext cx="127921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Une</a:t>
            </a:r>
            <a:r>
              <a:rPr lang="fr-FR" sz="1600" dirty="0">
                <a:latin typeface="Comic Sans MS" panose="030F0702030302020204" pitchFamily="66" charset="0"/>
              </a:rPr>
              <a:t> tartine</a:t>
            </a:r>
          </a:p>
        </p:txBody>
      </p:sp>
      <p:sp>
        <p:nvSpPr>
          <p:cNvPr id="5" name="ZoneTexte 4">
            <a:extLst>
              <a:ext uri="{FF2B5EF4-FFF2-40B4-BE49-F238E27FC236}">
                <a16:creationId xmlns:a16="http://schemas.microsoft.com/office/drawing/2014/main" id="{FA171D1C-8124-BAF8-8669-7E7ADBCEF79A}"/>
              </a:ext>
            </a:extLst>
          </p:cNvPr>
          <p:cNvSpPr txBox="1"/>
          <p:nvPr/>
        </p:nvSpPr>
        <p:spPr>
          <a:xfrm>
            <a:off x="7455300" y="5653025"/>
            <a:ext cx="151141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Une</a:t>
            </a:r>
            <a:r>
              <a:rPr lang="fr-FR" sz="1600" dirty="0">
                <a:latin typeface="Comic Sans MS" panose="030F0702030302020204" pitchFamily="66" charset="0"/>
              </a:rPr>
              <a:t> mouche</a:t>
            </a:r>
          </a:p>
        </p:txBody>
      </p:sp>
      <p:sp>
        <p:nvSpPr>
          <p:cNvPr id="6" name="ZoneTexte 5">
            <a:extLst>
              <a:ext uri="{FF2B5EF4-FFF2-40B4-BE49-F238E27FC236}">
                <a16:creationId xmlns:a16="http://schemas.microsoft.com/office/drawing/2014/main" id="{27EDD015-5A4E-CEF5-670F-14E9A404A0D8}"/>
              </a:ext>
            </a:extLst>
          </p:cNvPr>
          <p:cNvSpPr txBox="1"/>
          <p:nvPr/>
        </p:nvSpPr>
        <p:spPr>
          <a:xfrm>
            <a:off x="8730975" y="5653025"/>
            <a:ext cx="127921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Une</a:t>
            </a:r>
            <a:r>
              <a:rPr lang="fr-FR" sz="1600" dirty="0">
                <a:latin typeface="Comic Sans MS" panose="030F0702030302020204" pitchFamily="66" charset="0"/>
              </a:rPr>
              <a:t> pièce</a:t>
            </a:r>
          </a:p>
        </p:txBody>
      </p:sp>
      <p:sp>
        <p:nvSpPr>
          <p:cNvPr id="12" name="ZoneTexte 11">
            <a:extLst>
              <a:ext uri="{FF2B5EF4-FFF2-40B4-BE49-F238E27FC236}">
                <a16:creationId xmlns:a16="http://schemas.microsoft.com/office/drawing/2014/main" id="{1F36607B-17D3-2742-E9B5-2A524618CAF8}"/>
              </a:ext>
            </a:extLst>
          </p:cNvPr>
          <p:cNvSpPr txBox="1"/>
          <p:nvPr/>
        </p:nvSpPr>
        <p:spPr>
          <a:xfrm>
            <a:off x="9833187" y="5653025"/>
            <a:ext cx="1409150"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Une</a:t>
            </a:r>
            <a:r>
              <a:rPr lang="fr-FR" sz="1600" dirty="0">
                <a:latin typeface="Comic Sans MS" panose="030F0702030302020204" pitchFamily="66" charset="0"/>
              </a:rPr>
              <a:t> ceinture</a:t>
            </a:r>
          </a:p>
        </p:txBody>
      </p:sp>
      <p:sp>
        <p:nvSpPr>
          <p:cNvPr id="15" name="ZoneTexte 14">
            <a:extLst>
              <a:ext uri="{FF2B5EF4-FFF2-40B4-BE49-F238E27FC236}">
                <a16:creationId xmlns:a16="http://schemas.microsoft.com/office/drawing/2014/main" id="{F38158B5-FA75-C7E4-6CF7-1473C4A2BA89}"/>
              </a:ext>
            </a:extLst>
          </p:cNvPr>
          <p:cNvSpPr txBox="1"/>
          <p:nvPr/>
        </p:nvSpPr>
        <p:spPr>
          <a:xfrm>
            <a:off x="6174311" y="5944989"/>
            <a:ext cx="127921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Une</a:t>
            </a:r>
            <a:r>
              <a:rPr lang="fr-FR" sz="1600" dirty="0">
                <a:latin typeface="Comic Sans MS" panose="030F0702030302020204" pitchFamily="66" charset="0"/>
              </a:rPr>
              <a:t> poche</a:t>
            </a:r>
          </a:p>
        </p:txBody>
      </p:sp>
      <p:sp>
        <p:nvSpPr>
          <p:cNvPr id="17" name="ZoneTexte 16">
            <a:extLst>
              <a:ext uri="{FF2B5EF4-FFF2-40B4-BE49-F238E27FC236}">
                <a16:creationId xmlns:a16="http://schemas.microsoft.com/office/drawing/2014/main" id="{248DB703-F9F5-F76D-4D7F-39FD83904A96}"/>
              </a:ext>
            </a:extLst>
          </p:cNvPr>
          <p:cNvSpPr txBox="1"/>
          <p:nvPr/>
        </p:nvSpPr>
        <p:spPr>
          <a:xfrm>
            <a:off x="1511558" y="5636499"/>
            <a:ext cx="140914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a:t>
            </a:r>
            <a:r>
              <a:rPr lang="fr-FR" sz="1600" dirty="0">
                <a:latin typeface="Comic Sans MS" panose="030F0702030302020204" pitchFamily="66" charset="0"/>
              </a:rPr>
              <a:t> fromage</a:t>
            </a:r>
          </a:p>
        </p:txBody>
      </p:sp>
      <p:sp>
        <p:nvSpPr>
          <p:cNvPr id="25" name="ZoneTexte 24">
            <a:extLst>
              <a:ext uri="{FF2B5EF4-FFF2-40B4-BE49-F238E27FC236}">
                <a16:creationId xmlns:a16="http://schemas.microsoft.com/office/drawing/2014/main" id="{3D62BADF-3D73-4F6C-9FA4-6FF2F15BF4C6}"/>
              </a:ext>
            </a:extLst>
          </p:cNvPr>
          <p:cNvSpPr txBox="1"/>
          <p:nvPr/>
        </p:nvSpPr>
        <p:spPr>
          <a:xfrm>
            <a:off x="2862481" y="5653025"/>
            <a:ext cx="127921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a:t>
            </a:r>
            <a:r>
              <a:rPr lang="fr-FR" sz="1600" dirty="0">
                <a:latin typeface="Comic Sans MS" panose="030F0702030302020204" pitchFamily="66" charset="0"/>
              </a:rPr>
              <a:t> oiseau</a:t>
            </a:r>
          </a:p>
        </p:txBody>
      </p:sp>
      <p:sp>
        <p:nvSpPr>
          <p:cNvPr id="27" name="ZoneTexte 26">
            <a:extLst>
              <a:ext uri="{FF2B5EF4-FFF2-40B4-BE49-F238E27FC236}">
                <a16:creationId xmlns:a16="http://schemas.microsoft.com/office/drawing/2014/main" id="{A1CD76B9-DCFE-7AAB-9E39-5D9852906C63}"/>
              </a:ext>
            </a:extLst>
          </p:cNvPr>
          <p:cNvSpPr txBox="1"/>
          <p:nvPr/>
        </p:nvSpPr>
        <p:spPr>
          <a:xfrm>
            <a:off x="7468452" y="5929459"/>
            <a:ext cx="1520532"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Une</a:t>
            </a:r>
            <a:r>
              <a:rPr lang="fr-FR" sz="1600" dirty="0">
                <a:latin typeface="Comic Sans MS" panose="030F0702030302020204" pitchFamily="66" charset="0"/>
              </a:rPr>
              <a:t> montagne</a:t>
            </a:r>
          </a:p>
        </p:txBody>
      </p:sp>
      <p:sp>
        <p:nvSpPr>
          <p:cNvPr id="28" name="ZoneTexte 27">
            <a:extLst>
              <a:ext uri="{FF2B5EF4-FFF2-40B4-BE49-F238E27FC236}">
                <a16:creationId xmlns:a16="http://schemas.microsoft.com/office/drawing/2014/main" id="{17DBEDCF-EF8F-3419-521B-533087C3CF6A}"/>
              </a:ext>
            </a:extLst>
          </p:cNvPr>
          <p:cNvSpPr txBox="1"/>
          <p:nvPr/>
        </p:nvSpPr>
        <p:spPr>
          <a:xfrm>
            <a:off x="3959853" y="5650266"/>
            <a:ext cx="127921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a:t>
            </a:r>
            <a:r>
              <a:rPr lang="fr-FR" sz="1600" dirty="0">
                <a:latin typeface="Comic Sans MS" panose="030F0702030302020204" pitchFamily="66" charset="0"/>
              </a:rPr>
              <a:t> géant</a:t>
            </a:r>
          </a:p>
        </p:txBody>
      </p:sp>
      <p:sp>
        <p:nvSpPr>
          <p:cNvPr id="29" name="ZoneTexte 28">
            <a:extLst>
              <a:ext uri="{FF2B5EF4-FFF2-40B4-BE49-F238E27FC236}">
                <a16:creationId xmlns:a16="http://schemas.microsoft.com/office/drawing/2014/main" id="{64B8E442-BCD1-41FA-A4AC-2B11AFBBB1C5}"/>
              </a:ext>
            </a:extLst>
          </p:cNvPr>
          <p:cNvSpPr txBox="1"/>
          <p:nvPr/>
        </p:nvSpPr>
        <p:spPr>
          <a:xfrm>
            <a:off x="4953319" y="5636499"/>
            <a:ext cx="1279218"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a:t>
            </a:r>
            <a:r>
              <a:rPr lang="fr-FR" sz="1600" dirty="0">
                <a:latin typeface="Comic Sans MS" panose="030F0702030302020204" pitchFamily="66" charset="0"/>
              </a:rPr>
              <a:t> homme</a:t>
            </a:r>
          </a:p>
        </p:txBody>
      </p:sp>
    </p:spTree>
    <p:extLst>
      <p:ext uri="{BB962C8B-B14F-4D97-AF65-F5344CB8AC3E}">
        <p14:creationId xmlns:p14="http://schemas.microsoft.com/office/powerpoint/2010/main" val="55397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fill="hold"/>
                                        <p:tgtEl>
                                          <p:spTgt spid="34"/>
                                        </p:tgtEl>
                                        <p:attrNameLst>
                                          <p:attrName>ppt_x</p:attrName>
                                        </p:attrNameLst>
                                      </p:cBhvr>
                                      <p:tavLst>
                                        <p:tav tm="0">
                                          <p:val>
                                            <p:strVal val="#ppt_x"/>
                                          </p:val>
                                        </p:tav>
                                        <p:tav tm="100000">
                                          <p:val>
                                            <p:strVal val="#ppt_x"/>
                                          </p:val>
                                        </p:tav>
                                      </p:tavLst>
                                    </p:anim>
                                    <p:anim calcmode="lin" valueType="num">
                                      <p:cBhvr additive="base">
                                        <p:cTn id="8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500" fill="hold"/>
                                        <p:tgtEl>
                                          <p:spTgt spid="35"/>
                                        </p:tgtEl>
                                        <p:attrNameLst>
                                          <p:attrName>ppt_x</p:attrName>
                                        </p:attrNameLst>
                                      </p:cBhvr>
                                      <p:tavLst>
                                        <p:tav tm="0">
                                          <p:val>
                                            <p:strVal val="#ppt_x"/>
                                          </p:val>
                                        </p:tav>
                                        <p:tav tm="100000">
                                          <p:val>
                                            <p:strVal val="#ppt_x"/>
                                          </p:val>
                                        </p:tav>
                                      </p:tavLst>
                                    </p:anim>
                                    <p:anim calcmode="lin" valueType="num">
                                      <p:cBhvr additive="base">
                                        <p:cTn id="9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fill="hold"/>
                                        <p:tgtEl>
                                          <p:spTgt spid="23"/>
                                        </p:tgtEl>
                                        <p:attrNameLst>
                                          <p:attrName>ppt_x</p:attrName>
                                        </p:attrNameLst>
                                      </p:cBhvr>
                                      <p:tavLst>
                                        <p:tav tm="0">
                                          <p:val>
                                            <p:strVal val="#ppt_x"/>
                                          </p:val>
                                        </p:tav>
                                        <p:tav tm="100000">
                                          <p:val>
                                            <p:strVal val="#ppt_x"/>
                                          </p:val>
                                        </p:tav>
                                      </p:tavLst>
                                    </p:anim>
                                    <p:anim calcmode="lin" valueType="num">
                                      <p:cBhvr additive="base">
                                        <p:cTn id="10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additive="base">
                                        <p:cTn id="121" dur="500" fill="hold"/>
                                        <p:tgtEl>
                                          <p:spTgt spid="5"/>
                                        </p:tgtEl>
                                        <p:attrNameLst>
                                          <p:attrName>ppt_x</p:attrName>
                                        </p:attrNameLst>
                                      </p:cBhvr>
                                      <p:tavLst>
                                        <p:tav tm="0">
                                          <p:val>
                                            <p:strVal val="#ppt_x"/>
                                          </p:val>
                                        </p:tav>
                                        <p:tav tm="100000">
                                          <p:val>
                                            <p:strVal val="#ppt_x"/>
                                          </p:val>
                                        </p:tav>
                                      </p:tavLst>
                                    </p:anim>
                                    <p:anim calcmode="lin" valueType="num">
                                      <p:cBhvr additive="base">
                                        <p:cTn id="1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additive="base">
                                        <p:cTn id="127" dur="500" fill="hold"/>
                                        <p:tgtEl>
                                          <p:spTgt spid="6"/>
                                        </p:tgtEl>
                                        <p:attrNameLst>
                                          <p:attrName>ppt_x</p:attrName>
                                        </p:attrNameLst>
                                      </p:cBhvr>
                                      <p:tavLst>
                                        <p:tav tm="0">
                                          <p:val>
                                            <p:strVal val="#ppt_x"/>
                                          </p:val>
                                        </p:tav>
                                        <p:tav tm="100000">
                                          <p:val>
                                            <p:strVal val="#ppt_x"/>
                                          </p:val>
                                        </p:tav>
                                      </p:tavLst>
                                    </p:anim>
                                    <p:anim calcmode="lin" valueType="num">
                                      <p:cBhvr additive="base">
                                        <p:cTn id="1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2"/>
                                        </p:tgtEl>
                                        <p:attrNameLst>
                                          <p:attrName>style.visibility</p:attrName>
                                        </p:attrNameLst>
                                      </p:cBhvr>
                                      <p:to>
                                        <p:strVal val="visible"/>
                                      </p:to>
                                    </p:set>
                                    <p:anim calcmode="lin" valueType="num">
                                      <p:cBhvr additive="base">
                                        <p:cTn id="133" dur="500" fill="hold"/>
                                        <p:tgtEl>
                                          <p:spTgt spid="12"/>
                                        </p:tgtEl>
                                        <p:attrNameLst>
                                          <p:attrName>ppt_x</p:attrName>
                                        </p:attrNameLst>
                                      </p:cBhvr>
                                      <p:tavLst>
                                        <p:tav tm="0">
                                          <p:val>
                                            <p:strVal val="#ppt_x"/>
                                          </p:val>
                                        </p:tav>
                                        <p:tav tm="100000">
                                          <p:val>
                                            <p:strVal val="#ppt_x"/>
                                          </p:val>
                                        </p:tav>
                                      </p:tavLst>
                                    </p:anim>
                                    <p:anim calcmode="lin" valueType="num">
                                      <p:cBhvr additive="base">
                                        <p:cTn id="1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5"/>
                                        </p:tgtEl>
                                        <p:attrNameLst>
                                          <p:attrName>style.visibility</p:attrName>
                                        </p:attrNameLst>
                                      </p:cBhvr>
                                      <p:to>
                                        <p:strVal val="visible"/>
                                      </p:to>
                                    </p:set>
                                    <p:anim calcmode="lin" valueType="num">
                                      <p:cBhvr additive="base">
                                        <p:cTn id="139" dur="500" fill="hold"/>
                                        <p:tgtEl>
                                          <p:spTgt spid="15"/>
                                        </p:tgtEl>
                                        <p:attrNameLst>
                                          <p:attrName>ppt_x</p:attrName>
                                        </p:attrNameLst>
                                      </p:cBhvr>
                                      <p:tavLst>
                                        <p:tav tm="0">
                                          <p:val>
                                            <p:strVal val="#ppt_x"/>
                                          </p:val>
                                        </p:tav>
                                        <p:tav tm="100000">
                                          <p:val>
                                            <p:strVal val="#ppt_x"/>
                                          </p:val>
                                        </p:tav>
                                      </p:tavLst>
                                    </p:anim>
                                    <p:anim calcmode="lin" valueType="num">
                                      <p:cBhvr additive="base">
                                        <p:cTn id="1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7"/>
                                        </p:tgtEl>
                                        <p:attrNameLst>
                                          <p:attrName>style.visibility</p:attrName>
                                        </p:attrNameLst>
                                      </p:cBhvr>
                                      <p:to>
                                        <p:strVal val="visible"/>
                                      </p:to>
                                    </p:set>
                                    <p:anim calcmode="lin" valueType="num">
                                      <p:cBhvr additive="base">
                                        <p:cTn id="145" dur="500" fill="hold"/>
                                        <p:tgtEl>
                                          <p:spTgt spid="17"/>
                                        </p:tgtEl>
                                        <p:attrNameLst>
                                          <p:attrName>ppt_x</p:attrName>
                                        </p:attrNameLst>
                                      </p:cBhvr>
                                      <p:tavLst>
                                        <p:tav tm="0">
                                          <p:val>
                                            <p:strVal val="#ppt_x"/>
                                          </p:val>
                                        </p:tav>
                                        <p:tav tm="100000">
                                          <p:val>
                                            <p:strVal val="#ppt_x"/>
                                          </p:val>
                                        </p:tav>
                                      </p:tavLst>
                                    </p:anim>
                                    <p:anim calcmode="lin" valueType="num">
                                      <p:cBhvr additive="base">
                                        <p:cTn id="1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25"/>
                                        </p:tgtEl>
                                        <p:attrNameLst>
                                          <p:attrName>style.visibility</p:attrName>
                                        </p:attrNameLst>
                                      </p:cBhvr>
                                      <p:to>
                                        <p:strVal val="visible"/>
                                      </p:to>
                                    </p:set>
                                    <p:anim calcmode="lin" valueType="num">
                                      <p:cBhvr additive="base">
                                        <p:cTn id="151" dur="500" fill="hold"/>
                                        <p:tgtEl>
                                          <p:spTgt spid="25"/>
                                        </p:tgtEl>
                                        <p:attrNameLst>
                                          <p:attrName>ppt_x</p:attrName>
                                        </p:attrNameLst>
                                      </p:cBhvr>
                                      <p:tavLst>
                                        <p:tav tm="0">
                                          <p:val>
                                            <p:strVal val="#ppt_x"/>
                                          </p:val>
                                        </p:tav>
                                        <p:tav tm="100000">
                                          <p:val>
                                            <p:strVal val="#ppt_x"/>
                                          </p:val>
                                        </p:tav>
                                      </p:tavLst>
                                    </p:anim>
                                    <p:anim calcmode="lin" valueType="num">
                                      <p:cBhvr additive="base">
                                        <p:cTn id="15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additive="base">
                                        <p:cTn id="157" dur="500" fill="hold"/>
                                        <p:tgtEl>
                                          <p:spTgt spid="27"/>
                                        </p:tgtEl>
                                        <p:attrNameLst>
                                          <p:attrName>ppt_x</p:attrName>
                                        </p:attrNameLst>
                                      </p:cBhvr>
                                      <p:tavLst>
                                        <p:tav tm="0">
                                          <p:val>
                                            <p:strVal val="#ppt_x"/>
                                          </p:val>
                                        </p:tav>
                                        <p:tav tm="100000">
                                          <p:val>
                                            <p:strVal val="#ppt_x"/>
                                          </p:val>
                                        </p:tav>
                                      </p:tavLst>
                                    </p:anim>
                                    <p:anim calcmode="lin" valueType="num">
                                      <p:cBhvr additive="base">
                                        <p:cTn id="15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additive="base">
                                        <p:cTn id="163" dur="500" fill="hold"/>
                                        <p:tgtEl>
                                          <p:spTgt spid="28"/>
                                        </p:tgtEl>
                                        <p:attrNameLst>
                                          <p:attrName>ppt_x</p:attrName>
                                        </p:attrNameLst>
                                      </p:cBhvr>
                                      <p:tavLst>
                                        <p:tav tm="0">
                                          <p:val>
                                            <p:strVal val="#ppt_x"/>
                                          </p:val>
                                        </p:tav>
                                        <p:tav tm="100000">
                                          <p:val>
                                            <p:strVal val="#ppt_x"/>
                                          </p:val>
                                        </p:tav>
                                      </p:tavLst>
                                    </p:anim>
                                    <p:anim calcmode="lin" valueType="num">
                                      <p:cBhvr additive="base">
                                        <p:cTn id="16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additive="base">
                                        <p:cTn id="169" dur="500" fill="hold"/>
                                        <p:tgtEl>
                                          <p:spTgt spid="29"/>
                                        </p:tgtEl>
                                        <p:attrNameLst>
                                          <p:attrName>ppt_x</p:attrName>
                                        </p:attrNameLst>
                                      </p:cBhvr>
                                      <p:tavLst>
                                        <p:tav tm="0">
                                          <p:val>
                                            <p:strVal val="#ppt_x"/>
                                          </p:val>
                                        </p:tav>
                                        <p:tav tm="100000">
                                          <p:val>
                                            <p:strVal val="#ppt_x"/>
                                          </p:val>
                                        </p:tav>
                                      </p:tavLst>
                                    </p:anim>
                                    <p:anim calcmode="lin" valueType="num">
                                      <p:cBhvr additive="base">
                                        <p:cTn id="17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8" grpId="0"/>
      <p:bldP spid="9" grpId="0" animBg="1"/>
      <p:bldP spid="10" grpId="0" animBg="1"/>
      <p:bldP spid="11" grpId="0" animBg="1"/>
      <p:bldP spid="13" grpId="0" animBg="1"/>
      <p:bldP spid="14" grpId="0" animBg="1"/>
      <p:bldP spid="16" grpId="0" animBg="1"/>
      <p:bldP spid="18" grpId="0" animBg="1"/>
      <p:bldP spid="19" grpId="0" animBg="1"/>
      <p:bldP spid="20" grpId="0" animBg="1"/>
      <p:bldP spid="21" grpId="0" animBg="1"/>
      <p:bldP spid="22" grpId="0" animBg="1"/>
      <p:bldP spid="24" grpId="0"/>
      <p:bldP spid="26" grpId="0"/>
      <p:bldP spid="5" grpId="0"/>
      <p:bldP spid="6" grpId="0"/>
      <p:bldP spid="12" grpId="0"/>
      <p:bldP spid="15" grpId="0"/>
      <p:bldP spid="17" grpId="0"/>
      <p:bldP spid="25"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7580"/>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Exercice sur le cahier du jour puis ateliers</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2" name="ZoneTexte 11">
            <a:extLst>
              <a:ext uri="{FF2B5EF4-FFF2-40B4-BE49-F238E27FC236}">
                <a16:creationId xmlns:a16="http://schemas.microsoft.com/office/drawing/2014/main" id="{E1859BBF-FACB-2ECF-F783-6883D15158E8}"/>
              </a:ext>
            </a:extLst>
          </p:cNvPr>
          <p:cNvSpPr txBox="1"/>
          <p:nvPr/>
        </p:nvSpPr>
        <p:spPr>
          <a:xfrm>
            <a:off x="244929" y="2551837"/>
            <a:ext cx="11702142" cy="1754326"/>
          </a:xfrm>
          <a:prstGeom prst="rect">
            <a:avLst/>
          </a:prstGeom>
          <a:noFill/>
        </p:spPr>
        <p:txBody>
          <a:bodyPr wrap="square" rtlCol="0">
            <a:spAutoFit/>
          </a:bodyPr>
          <a:lstStyle/>
          <a:p>
            <a:pPr algn="just"/>
            <a:r>
              <a:rPr lang="fr-FR" sz="3600" dirty="0">
                <a:effectLst/>
                <a:latin typeface="Calibri" panose="020F0502020204030204" pitchFamily="34" charset="0"/>
                <a:ea typeface="Times New Roman" panose="02020603050405020304" pitchFamily="18" charset="0"/>
                <a:cs typeface="Times New Roman" panose="02020603050405020304" pitchFamily="18" charset="0"/>
              </a:rPr>
              <a:t>Soupe – pierre – rat – maillot – poubelle – fauteuil – soleil – brebis – neveu – jongleur – tourterelle – trapéziste – couturière – tailleur.</a:t>
            </a:r>
            <a:endParaRPr lang="fr-FR" sz="3600" dirty="0">
              <a:effectLst/>
              <a:latin typeface="Times New Roman" panose="02020603050405020304" pitchFamily="18" charset="0"/>
              <a:ea typeface="Times New Roman" panose="02020603050405020304" pitchFamily="18" charset="0"/>
            </a:endParaRPr>
          </a:p>
        </p:txBody>
      </p:sp>
      <p:sp>
        <p:nvSpPr>
          <p:cNvPr id="11" name="ZoneTexte 10">
            <a:extLst>
              <a:ext uri="{FF2B5EF4-FFF2-40B4-BE49-F238E27FC236}">
                <a16:creationId xmlns:a16="http://schemas.microsoft.com/office/drawing/2014/main" id="{80BECE37-878F-7E86-14A1-945815BF520D}"/>
              </a:ext>
            </a:extLst>
          </p:cNvPr>
          <p:cNvSpPr txBox="1"/>
          <p:nvPr/>
        </p:nvSpPr>
        <p:spPr>
          <a:xfrm>
            <a:off x="1496010" y="581392"/>
            <a:ext cx="9703837" cy="584775"/>
          </a:xfrm>
          <a:prstGeom prst="rect">
            <a:avLst/>
          </a:prstGeom>
          <a:noFill/>
        </p:spPr>
        <p:txBody>
          <a:bodyPr wrap="square" rtlCol="0">
            <a:spAutoFit/>
          </a:bodyPr>
          <a:lstStyle/>
          <a:p>
            <a:pPr algn="ctr"/>
            <a:r>
              <a:rPr lang="fr-FR" sz="3200" u="sng" dirty="0">
                <a:solidFill>
                  <a:srgbClr val="FF0000"/>
                </a:solidFill>
                <a:latin typeface="Comic Sans MS" panose="030F0702030302020204" pitchFamily="66" charset="0"/>
              </a:rPr>
              <a:t>Grammaire</a:t>
            </a:r>
          </a:p>
        </p:txBody>
      </p:sp>
      <p:sp>
        <p:nvSpPr>
          <p:cNvPr id="16" name="ZoneTexte 15">
            <a:extLst>
              <a:ext uri="{FF2B5EF4-FFF2-40B4-BE49-F238E27FC236}">
                <a16:creationId xmlns:a16="http://schemas.microsoft.com/office/drawing/2014/main" id="{9FCDF9C9-B976-7AC7-F610-8ABF28674255}"/>
              </a:ext>
            </a:extLst>
          </p:cNvPr>
          <p:cNvSpPr txBox="1"/>
          <p:nvPr/>
        </p:nvSpPr>
        <p:spPr>
          <a:xfrm>
            <a:off x="315687" y="1371329"/>
            <a:ext cx="12064481" cy="1077218"/>
          </a:xfrm>
          <a:prstGeom prst="rect">
            <a:avLst/>
          </a:prstGeom>
          <a:noFill/>
        </p:spPr>
        <p:txBody>
          <a:bodyPr wrap="square" rtlCol="0">
            <a:spAutoFit/>
          </a:bodyPr>
          <a:lstStyle/>
          <a:p>
            <a:pPr algn="just"/>
            <a:r>
              <a:rPr lang="fr-FR" sz="3200" u="sng" dirty="0">
                <a:solidFill>
                  <a:srgbClr val="FF0000"/>
                </a:solidFill>
                <a:latin typeface="Comic Sans MS" panose="030F0702030302020204" pitchFamily="66" charset="0"/>
              </a:rPr>
              <a:t>Recopier les mots dans la colonne qui convient en leur ajoutant « un » ou « une »</a:t>
            </a:r>
          </a:p>
        </p:txBody>
      </p:sp>
      <p:graphicFrame>
        <p:nvGraphicFramePr>
          <p:cNvPr id="3" name="Tableau 3">
            <a:extLst>
              <a:ext uri="{FF2B5EF4-FFF2-40B4-BE49-F238E27FC236}">
                <a16:creationId xmlns:a16="http://schemas.microsoft.com/office/drawing/2014/main" id="{AE99BCEF-4629-E21F-6822-3585A2BC1880}"/>
              </a:ext>
            </a:extLst>
          </p:cNvPr>
          <p:cNvGraphicFramePr>
            <a:graphicFrameLocks noGrp="1"/>
          </p:cNvGraphicFramePr>
          <p:nvPr>
            <p:extLst>
              <p:ext uri="{D42A27DB-BD31-4B8C-83A1-F6EECF244321}">
                <p14:modId xmlns:p14="http://schemas.microsoft.com/office/powerpoint/2010/main" val="1120714792"/>
              </p:ext>
            </p:extLst>
          </p:nvPr>
        </p:nvGraphicFramePr>
        <p:xfrm>
          <a:off x="513182" y="4479904"/>
          <a:ext cx="11355354" cy="1432560"/>
        </p:xfrm>
        <a:graphic>
          <a:graphicData uri="http://schemas.openxmlformats.org/drawingml/2006/table">
            <a:tbl>
              <a:tblPr firstRow="1" bandRow="1">
                <a:tableStyleId>{F5AB1C69-6EDB-4FF4-983F-18BD219EF322}</a:tableStyleId>
              </a:tblPr>
              <a:tblGrid>
                <a:gridCol w="3785118">
                  <a:extLst>
                    <a:ext uri="{9D8B030D-6E8A-4147-A177-3AD203B41FA5}">
                      <a16:colId xmlns:a16="http://schemas.microsoft.com/office/drawing/2014/main" val="1541779839"/>
                    </a:ext>
                  </a:extLst>
                </a:gridCol>
                <a:gridCol w="3785118">
                  <a:extLst>
                    <a:ext uri="{9D8B030D-6E8A-4147-A177-3AD203B41FA5}">
                      <a16:colId xmlns:a16="http://schemas.microsoft.com/office/drawing/2014/main" val="1682800407"/>
                    </a:ext>
                  </a:extLst>
                </a:gridCol>
                <a:gridCol w="3785118">
                  <a:extLst>
                    <a:ext uri="{9D8B030D-6E8A-4147-A177-3AD203B41FA5}">
                      <a16:colId xmlns:a16="http://schemas.microsoft.com/office/drawing/2014/main" val="4136314604"/>
                    </a:ext>
                  </a:extLst>
                </a:gridCol>
              </a:tblGrid>
              <a:tr h="370840">
                <a:tc>
                  <a:txBody>
                    <a:bodyPr/>
                    <a:lstStyle/>
                    <a:p>
                      <a:pPr algn="ctr"/>
                      <a:r>
                        <a:rPr lang="fr-FR" sz="2800" dirty="0">
                          <a:solidFill>
                            <a:schemeClr val="tx1"/>
                          </a:solidFill>
                        </a:rPr>
                        <a:t>Personne</a:t>
                      </a:r>
                    </a:p>
                  </a:txBody>
                  <a:tcPr/>
                </a:tc>
                <a:tc>
                  <a:txBody>
                    <a:bodyPr/>
                    <a:lstStyle/>
                    <a:p>
                      <a:pPr algn="ctr"/>
                      <a:r>
                        <a:rPr lang="fr-FR" sz="2800" dirty="0">
                          <a:solidFill>
                            <a:schemeClr val="tx1"/>
                          </a:solidFill>
                        </a:rPr>
                        <a:t>Animal</a:t>
                      </a:r>
                    </a:p>
                  </a:txBody>
                  <a:tcPr/>
                </a:tc>
                <a:tc>
                  <a:txBody>
                    <a:bodyPr/>
                    <a:lstStyle/>
                    <a:p>
                      <a:pPr algn="ctr"/>
                      <a:r>
                        <a:rPr lang="fr-FR" sz="2800" dirty="0">
                          <a:solidFill>
                            <a:schemeClr val="tx1"/>
                          </a:solidFill>
                        </a:rPr>
                        <a:t>Chose</a:t>
                      </a:r>
                    </a:p>
                  </a:txBody>
                  <a:tcPr/>
                </a:tc>
                <a:extLst>
                  <a:ext uri="{0D108BD9-81ED-4DB2-BD59-A6C34878D82A}">
                    <a16:rowId xmlns:a16="http://schemas.microsoft.com/office/drawing/2014/main" val="2698180630"/>
                  </a:ext>
                </a:extLst>
              </a:tr>
              <a:tr h="370840">
                <a:tc>
                  <a:txBody>
                    <a:bodyPr/>
                    <a:lstStyle/>
                    <a:p>
                      <a:endParaRPr lang="fr-FR" dirty="0"/>
                    </a:p>
                    <a:p>
                      <a:endParaRPr lang="fr-FR" dirty="0"/>
                    </a:p>
                    <a:p>
                      <a:endParaRPr lang="fr-FR"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401148456"/>
                  </a:ext>
                </a:extLst>
              </a:tr>
            </a:tbl>
          </a:graphicData>
        </a:graphic>
      </p:graphicFrame>
      <p:sp>
        <p:nvSpPr>
          <p:cNvPr id="4" name="ZoneTexte 3">
            <a:extLst>
              <a:ext uri="{FF2B5EF4-FFF2-40B4-BE49-F238E27FC236}">
                <a16:creationId xmlns:a16="http://schemas.microsoft.com/office/drawing/2014/main" id="{8DF5CD61-4651-9371-FCE4-08CDF8471D4A}"/>
              </a:ext>
            </a:extLst>
          </p:cNvPr>
          <p:cNvSpPr txBox="1"/>
          <p:nvPr/>
        </p:nvSpPr>
        <p:spPr>
          <a:xfrm>
            <a:off x="821095" y="6014998"/>
            <a:ext cx="11702142" cy="523220"/>
          </a:xfrm>
          <a:prstGeom prst="rect">
            <a:avLst/>
          </a:prstGeom>
          <a:noFill/>
        </p:spPr>
        <p:txBody>
          <a:bodyPr wrap="square" rtlCol="0">
            <a:spAutoFit/>
          </a:bodyPr>
          <a:lstStyle/>
          <a:p>
            <a:pPr algn="just"/>
            <a:r>
              <a:rPr lang="fr-FR" sz="2800" b="1" u="sng"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Puis colorie en rouge les noms féminins et en bleu les noms masculins.</a:t>
            </a:r>
            <a:endParaRPr lang="fr-FR" sz="2800" b="1" u="sng"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9538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descr="Une image contenant noir, obscurité&#10;&#10;Description générée automatiquement">
            <a:extLst>
              <a:ext uri="{FF2B5EF4-FFF2-40B4-BE49-F238E27FC236}">
                <a16:creationId xmlns:a16="http://schemas.microsoft.com/office/drawing/2014/main" id="{C77E25FD-7209-EDC5-1F54-3336230D2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971176" cy="6858000"/>
          </a:xfrm>
          <a:prstGeom prst="rect">
            <a:avLst/>
          </a:prstGeom>
        </p:spPr>
      </p:pic>
      <p:sp>
        <p:nvSpPr>
          <p:cNvPr id="19" name="Rectangle 18">
            <a:extLst>
              <a:ext uri="{FF2B5EF4-FFF2-40B4-BE49-F238E27FC236}">
                <a16:creationId xmlns:a16="http://schemas.microsoft.com/office/drawing/2014/main" id="{661934BB-1917-1784-E881-38B17AAAC8A9}"/>
              </a:ext>
            </a:extLst>
          </p:cNvPr>
          <p:cNvSpPr/>
          <p:nvPr/>
        </p:nvSpPr>
        <p:spPr>
          <a:xfrm>
            <a:off x="4133955" y="1241173"/>
            <a:ext cx="4692310" cy="1569660"/>
          </a:xfrm>
          <a:prstGeom prst="rect">
            <a:avLst/>
          </a:prstGeom>
          <a:noFill/>
        </p:spPr>
        <p:txBody>
          <a:bodyPr wrap="none" lIns="91440" tIns="45720" rIns="91440" bIns="45720">
            <a:spAutoFit/>
          </a:bodyPr>
          <a:lstStyle/>
          <a:p>
            <a:pPr algn="ctr"/>
            <a:r>
              <a:rPr lang="fr-FR" sz="9600" b="1" cap="none" spc="0" dirty="0">
                <a:ln w="22225">
                  <a:solidFill>
                    <a:schemeClr val="accent2"/>
                  </a:solidFill>
                  <a:prstDash val="solid"/>
                </a:ln>
                <a:solidFill>
                  <a:schemeClr val="accent2">
                    <a:lumMod val="40000"/>
                    <a:lumOff val="60000"/>
                  </a:schemeClr>
                </a:solidFill>
                <a:effectLst/>
              </a:rPr>
              <a:t>Séance </a:t>
            </a:r>
            <a:r>
              <a:rPr lang="fr-FR" sz="9600" b="1" dirty="0">
                <a:ln w="22225">
                  <a:solidFill>
                    <a:schemeClr val="accent2"/>
                  </a:solidFill>
                  <a:prstDash val="solid"/>
                </a:ln>
                <a:solidFill>
                  <a:schemeClr val="accent2">
                    <a:lumMod val="40000"/>
                    <a:lumOff val="60000"/>
                  </a:schemeClr>
                </a:solidFill>
              </a:rPr>
              <a:t>4</a:t>
            </a:r>
            <a:endParaRPr lang="fr-FR" sz="9600" b="1" cap="none" spc="0" dirty="0">
              <a:ln w="22225">
                <a:solidFill>
                  <a:schemeClr val="accent2"/>
                </a:solidFill>
                <a:prstDash val="solid"/>
              </a:ln>
              <a:solidFill>
                <a:schemeClr val="accent2">
                  <a:lumMod val="40000"/>
                  <a:lumOff val="60000"/>
                </a:schemeClr>
              </a:solidFill>
              <a:effectLst/>
            </a:endParaRPr>
          </a:p>
        </p:txBody>
      </p:sp>
      <p:sp>
        <p:nvSpPr>
          <p:cNvPr id="20" name="Zone de texte 2">
            <a:extLst>
              <a:ext uri="{FF2B5EF4-FFF2-40B4-BE49-F238E27FC236}">
                <a16:creationId xmlns:a16="http://schemas.microsoft.com/office/drawing/2014/main" id="{77703F7F-2B65-ECDF-4866-99B9F183DA0E}"/>
              </a:ext>
            </a:extLst>
          </p:cNvPr>
          <p:cNvSpPr txBox="1">
            <a:spLocks noChangeArrowheads="1"/>
          </p:cNvSpPr>
          <p:nvPr/>
        </p:nvSpPr>
        <p:spPr bwMode="auto">
          <a:xfrm>
            <a:off x="8621487" y="0"/>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CM1 - CM2</a:t>
            </a:r>
            <a:endParaRPr lang="fr-FR" sz="2800" dirty="0">
              <a:effectLst/>
              <a:latin typeface="Calibri" panose="020F0502020204030204" pitchFamily="34" charset="0"/>
              <a:ea typeface="Calibri" panose="020F0502020204030204" pitchFamily="34" charset="0"/>
            </a:endParaRPr>
          </a:p>
        </p:txBody>
      </p:sp>
      <p:sp>
        <p:nvSpPr>
          <p:cNvPr id="2" name="CustomShape 3">
            <a:extLst>
              <a:ext uri="{FF2B5EF4-FFF2-40B4-BE49-F238E27FC236}">
                <a16:creationId xmlns:a16="http://schemas.microsoft.com/office/drawing/2014/main" id="{45B433F3-717F-B27C-EC3C-4B3EADA41C0E}"/>
              </a:ext>
            </a:extLst>
          </p:cNvPr>
          <p:cNvSpPr/>
          <p:nvPr/>
        </p:nvSpPr>
        <p:spPr>
          <a:xfrm>
            <a:off x="3675275" y="2581445"/>
            <a:ext cx="5131836" cy="458775"/>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8" tIns="44289" rIns="88578" bIns="44289">
            <a:spAutoFit/>
          </a:bodyPr>
          <a:lstStyle/>
          <a:p>
            <a:pPr algn="r">
              <a:lnSpc>
                <a:spcPct val="100000"/>
              </a:lnSpc>
            </a:pPr>
            <a:r>
              <a:rPr lang="fr-FR" sz="2400" b="1" dirty="0">
                <a:ln w="22225">
                  <a:solidFill>
                    <a:sysClr val="windowText" lastClr="000000"/>
                  </a:solidFill>
                  <a:prstDash val="solid"/>
                </a:ln>
                <a:solidFill>
                  <a:schemeClr val="accent2">
                    <a:lumMod val="40000"/>
                    <a:lumOff val="60000"/>
                  </a:schemeClr>
                </a:solidFill>
                <a:latin typeface="Comic Sans MS" panose="030F0702030302020204" pitchFamily="66" charset="0"/>
              </a:rPr>
              <a:t>Lexique et production d’écrits</a:t>
            </a:r>
          </a:p>
        </p:txBody>
      </p:sp>
    </p:spTree>
    <p:extLst>
      <p:ext uri="{BB962C8B-B14F-4D97-AF65-F5344CB8AC3E}">
        <p14:creationId xmlns:p14="http://schemas.microsoft.com/office/powerpoint/2010/main" val="313598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Vocabulaire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C35CE59C-419D-5802-7514-0BF9F4596104}"/>
              </a:ext>
            </a:extLst>
          </p:cNvPr>
          <p:cNvSpPr txBox="1"/>
          <p:nvPr/>
        </p:nvSpPr>
        <p:spPr>
          <a:xfrm>
            <a:off x="3713084" y="697544"/>
            <a:ext cx="5365602" cy="338554"/>
          </a:xfrm>
          <a:prstGeom prst="rect">
            <a:avLst/>
          </a:prstGeom>
          <a:noFill/>
        </p:spPr>
        <p:txBody>
          <a:bodyPr wrap="square" rtlCol="0">
            <a:spAutoFit/>
          </a:bodyPr>
          <a:lstStyle/>
          <a:p>
            <a:pPr algn="just"/>
            <a:r>
              <a:rPr lang="fr-FR" sz="1600" b="1" i="1" dirty="0">
                <a:latin typeface="Comic Sans MS" panose="030F0702030302020204" pitchFamily="66" charset="0"/>
              </a:rPr>
              <a:t>Recherchez dans le dictionnaire le mot « tartine »</a:t>
            </a:r>
          </a:p>
        </p:txBody>
      </p:sp>
      <p:sp>
        <p:nvSpPr>
          <p:cNvPr id="5" name="ZoneTexte 4">
            <a:extLst>
              <a:ext uri="{FF2B5EF4-FFF2-40B4-BE49-F238E27FC236}">
                <a16:creationId xmlns:a16="http://schemas.microsoft.com/office/drawing/2014/main" id="{A6061EDB-F772-1D8D-5294-1655714BA6FA}"/>
              </a:ext>
            </a:extLst>
          </p:cNvPr>
          <p:cNvSpPr txBox="1"/>
          <p:nvPr/>
        </p:nvSpPr>
        <p:spPr>
          <a:xfrm>
            <a:off x="4382279" y="1333584"/>
            <a:ext cx="4248538" cy="338554"/>
          </a:xfrm>
          <a:prstGeom prst="rect">
            <a:avLst/>
          </a:prstGeom>
          <a:noFill/>
        </p:spPr>
        <p:txBody>
          <a:bodyPr wrap="square" rtlCol="0">
            <a:spAutoFit/>
          </a:bodyPr>
          <a:lstStyle/>
          <a:p>
            <a:pPr algn="just"/>
            <a:r>
              <a:rPr lang="fr-FR" sz="1600" b="1" i="1" dirty="0">
                <a:latin typeface="Comic Sans MS" panose="030F0702030302020204" pitchFamily="66" charset="0"/>
              </a:rPr>
              <a:t>Combien y a-t-il de sens pour ce mot ?</a:t>
            </a:r>
          </a:p>
        </p:txBody>
      </p:sp>
      <p:sp>
        <p:nvSpPr>
          <p:cNvPr id="6" name="ZoneTexte 5">
            <a:extLst>
              <a:ext uri="{FF2B5EF4-FFF2-40B4-BE49-F238E27FC236}">
                <a16:creationId xmlns:a16="http://schemas.microsoft.com/office/drawing/2014/main" id="{632E00C2-12BF-B689-9769-1088B501CC0A}"/>
              </a:ext>
            </a:extLst>
          </p:cNvPr>
          <p:cNvSpPr txBox="1"/>
          <p:nvPr/>
        </p:nvSpPr>
        <p:spPr>
          <a:xfrm>
            <a:off x="5150498" y="2004934"/>
            <a:ext cx="2864497"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y a …. sens pour ce mot. </a:t>
            </a:r>
          </a:p>
        </p:txBody>
      </p:sp>
      <p:sp>
        <p:nvSpPr>
          <p:cNvPr id="9" name="ZoneTexte 8">
            <a:extLst>
              <a:ext uri="{FF2B5EF4-FFF2-40B4-BE49-F238E27FC236}">
                <a16:creationId xmlns:a16="http://schemas.microsoft.com/office/drawing/2014/main" id="{D89A265C-E391-BDB9-E7A5-7676B7AAE889}"/>
              </a:ext>
            </a:extLst>
          </p:cNvPr>
          <p:cNvSpPr txBox="1"/>
          <p:nvPr/>
        </p:nvSpPr>
        <p:spPr>
          <a:xfrm>
            <a:off x="3946849" y="2676284"/>
            <a:ext cx="6570305" cy="338554"/>
          </a:xfrm>
          <a:prstGeom prst="rect">
            <a:avLst/>
          </a:prstGeom>
          <a:noFill/>
        </p:spPr>
        <p:txBody>
          <a:bodyPr wrap="square" rtlCol="0">
            <a:spAutoFit/>
          </a:bodyPr>
          <a:lstStyle/>
          <a:p>
            <a:pPr algn="just"/>
            <a:r>
              <a:rPr lang="fr-FR" sz="1600" b="1" i="1" dirty="0">
                <a:latin typeface="Comic Sans MS" panose="030F0702030302020204" pitchFamily="66" charset="0"/>
              </a:rPr>
              <a:t>Observer la définition, comment est-elle formée ?</a:t>
            </a:r>
          </a:p>
        </p:txBody>
      </p:sp>
      <p:sp>
        <p:nvSpPr>
          <p:cNvPr id="11" name="ZoneTexte 10">
            <a:extLst>
              <a:ext uri="{FF2B5EF4-FFF2-40B4-BE49-F238E27FC236}">
                <a16:creationId xmlns:a16="http://schemas.microsoft.com/office/drawing/2014/main" id="{CDA60312-0273-CB63-3E38-FEA904B3CDBF}"/>
              </a:ext>
            </a:extLst>
          </p:cNvPr>
          <p:cNvSpPr txBox="1"/>
          <p:nvPr/>
        </p:nvSpPr>
        <p:spPr>
          <a:xfrm>
            <a:off x="2360645" y="3259723"/>
            <a:ext cx="9209313"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y a d’abord une explication (définition) puis une phrase où le mot est employé (exemple)</a:t>
            </a:r>
          </a:p>
        </p:txBody>
      </p:sp>
      <p:sp>
        <p:nvSpPr>
          <p:cNvPr id="13" name="ZoneTexte 12">
            <a:extLst>
              <a:ext uri="{FF2B5EF4-FFF2-40B4-BE49-F238E27FC236}">
                <a16:creationId xmlns:a16="http://schemas.microsoft.com/office/drawing/2014/main" id="{16831591-46B6-852C-7DDD-8240A188B17F}"/>
              </a:ext>
            </a:extLst>
          </p:cNvPr>
          <p:cNvSpPr txBox="1"/>
          <p:nvPr/>
        </p:nvSpPr>
        <p:spPr>
          <a:xfrm>
            <a:off x="3823747" y="3983674"/>
            <a:ext cx="5365602" cy="338554"/>
          </a:xfrm>
          <a:prstGeom prst="rect">
            <a:avLst/>
          </a:prstGeom>
          <a:noFill/>
        </p:spPr>
        <p:txBody>
          <a:bodyPr wrap="square" rtlCol="0">
            <a:spAutoFit/>
          </a:bodyPr>
          <a:lstStyle/>
          <a:p>
            <a:pPr algn="just"/>
            <a:r>
              <a:rPr lang="fr-FR" sz="1600" b="1" i="1" dirty="0">
                <a:latin typeface="Comic Sans MS" panose="030F0702030302020204" pitchFamily="66" charset="0"/>
              </a:rPr>
              <a:t>Recherchez dans le dictionnaire le mot « tailleur »</a:t>
            </a:r>
          </a:p>
        </p:txBody>
      </p:sp>
      <p:sp>
        <p:nvSpPr>
          <p:cNvPr id="15" name="ZoneTexte 14">
            <a:extLst>
              <a:ext uri="{FF2B5EF4-FFF2-40B4-BE49-F238E27FC236}">
                <a16:creationId xmlns:a16="http://schemas.microsoft.com/office/drawing/2014/main" id="{31D711F9-F53E-4EF9-07D4-E29DE90B575A}"/>
              </a:ext>
            </a:extLst>
          </p:cNvPr>
          <p:cNvSpPr txBox="1"/>
          <p:nvPr/>
        </p:nvSpPr>
        <p:spPr>
          <a:xfrm>
            <a:off x="4382279" y="4567113"/>
            <a:ext cx="4248538" cy="338554"/>
          </a:xfrm>
          <a:prstGeom prst="rect">
            <a:avLst/>
          </a:prstGeom>
          <a:noFill/>
        </p:spPr>
        <p:txBody>
          <a:bodyPr wrap="square" rtlCol="0">
            <a:spAutoFit/>
          </a:bodyPr>
          <a:lstStyle/>
          <a:p>
            <a:pPr algn="just"/>
            <a:r>
              <a:rPr lang="fr-FR" sz="1600" b="1" i="1" dirty="0">
                <a:latin typeface="Comic Sans MS" panose="030F0702030302020204" pitchFamily="66" charset="0"/>
              </a:rPr>
              <a:t>Combien y a-t-il de sens pour ce mot ?</a:t>
            </a:r>
          </a:p>
        </p:txBody>
      </p:sp>
      <p:sp>
        <p:nvSpPr>
          <p:cNvPr id="17" name="ZoneTexte 16">
            <a:extLst>
              <a:ext uri="{FF2B5EF4-FFF2-40B4-BE49-F238E27FC236}">
                <a16:creationId xmlns:a16="http://schemas.microsoft.com/office/drawing/2014/main" id="{C2347DA3-8EA3-04F4-EC75-4560692E5F2A}"/>
              </a:ext>
            </a:extLst>
          </p:cNvPr>
          <p:cNvSpPr txBox="1"/>
          <p:nvPr/>
        </p:nvSpPr>
        <p:spPr>
          <a:xfrm>
            <a:off x="5150498" y="5238463"/>
            <a:ext cx="2864497"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y a …. sens pour ce mot. </a:t>
            </a:r>
          </a:p>
        </p:txBody>
      </p:sp>
      <p:sp>
        <p:nvSpPr>
          <p:cNvPr id="18" name="ZoneTexte 17">
            <a:extLst>
              <a:ext uri="{FF2B5EF4-FFF2-40B4-BE49-F238E27FC236}">
                <a16:creationId xmlns:a16="http://schemas.microsoft.com/office/drawing/2014/main" id="{E48DF610-7B57-BB4A-7F83-03EF7CE8BDAC}"/>
              </a:ext>
            </a:extLst>
          </p:cNvPr>
          <p:cNvSpPr txBox="1"/>
          <p:nvPr/>
        </p:nvSpPr>
        <p:spPr>
          <a:xfrm>
            <a:off x="4632648" y="5934662"/>
            <a:ext cx="3900196" cy="338554"/>
          </a:xfrm>
          <a:prstGeom prst="rect">
            <a:avLst/>
          </a:prstGeom>
          <a:noFill/>
        </p:spPr>
        <p:txBody>
          <a:bodyPr wrap="square" rtlCol="0">
            <a:spAutoFit/>
          </a:bodyPr>
          <a:lstStyle/>
          <a:p>
            <a:pPr algn="just"/>
            <a:r>
              <a:rPr lang="fr-FR" sz="1600" b="1" i="1" dirty="0">
                <a:latin typeface="Comic Sans MS" panose="030F0702030302020204" pitchFamily="66" charset="0"/>
              </a:rPr>
              <a:t>Lire la définition, puis lire l’exemple</a:t>
            </a:r>
          </a:p>
        </p:txBody>
      </p:sp>
    </p:spTree>
    <p:extLst>
      <p:ext uri="{BB962C8B-B14F-4D97-AF65-F5344CB8AC3E}">
        <p14:creationId xmlns:p14="http://schemas.microsoft.com/office/powerpoint/2010/main" val="419221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13" grpId="0"/>
      <p:bldP spid="15"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Production d’écrits</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pic>
        <p:nvPicPr>
          <p:cNvPr id="5" name="Image 4">
            <a:extLst>
              <a:ext uri="{FF2B5EF4-FFF2-40B4-BE49-F238E27FC236}">
                <a16:creationId xmlns:a16="http://schemas.microsoft.com/office/drawing/2014/main" id="{002966F9-4F43-18EC-4AD5-91F2A3267AA2}"/>
              </a:ext>
            </a:extLst>
          </p:cNvPr>
          <p:cNvPicPr>
            <a:picLocks noChangeAspect="1"/>
          </p:cNvPicPr>
          <p:nvPr/>
        </p:nvPicPr>
        <p:blipFill>
          <a:blip r:embed="rId2">
            <a:lum bright="-20000" contrast="40000"/>
          </a:blip>
          <a:stretch>
            <a:fillRect/>
          </a:stretch>
        </p:blipFill>
        <p:spPr>
          <a:xfrm>
            <a:off x="1518743" y="808239"/>
            <a:ext cx="8912882" cy="5796384"/>
          </a:xfrm>
          <a:prstGeom prst="rect">
            <a:avLst/>
          </a:prstGeom>
        </p:spPr>
      </p:pic>
    </p:spTree>
    <p:extLst>
      <p:ext uri="{BB962C8B-B14F-4D97-AF65-F5344CB8AC3E}">
        <p14:creationId xmlns:p14="http://schemas.microsoft.com/office/powerpoint/2010/main" val="62963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Lecture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339009" y="517675"/>
            <a:ext cx="11762794" cy="6247864"/>
          </a:xfrm>
          <a:prstGeom prst="rect">
            <a:avLst/>
          </a:prstGeom>
          <a:noFill/>
        </p:spPr>
        <p:txBody>
          <a:bodyPr wrap="square" rtlCol="0">
            <a:spAutoFit/>
          </a:bodyPr>
          <a:lstStyle/>
          <a:p>
            <a:pPr algn="ctr"/>
            <a:r>
              <a:rPr lang="fr-FR" sz="2000" b="1" u="sng" dirty="0">
                <a:latin typeface="Comic Sans MS" panose="030F0702030302020204" pitchFamily="66" charset="0"/>
              </a:rPr>
              <a:t>Le vaillant petit tailleur (1)</a:t>
            </a:r>
          </a:p>
          <a:p>
            <a:pPr algn="ctr"/>
            <a:endParaRPr lang="fr-FR" sz="2000" dirty="0">
              <a:latin typeface="Comic Sans MS" panose="030F0702030302020204" pitchFamily="66" charset="0"/>
            </a:endParaRPr>
          </a:p>
          <a:p>
            <a:pPr algn="just"/>
            <a:r>
              <a:rPr lang="fr-FR" sz="2000" dirty="0">
                <a:latin typeface="Comic Sans MS" panose="030F0702030302020204" pitchFamily="66" charset="0"/>
              </a:rPr>
              <a:t>Un tailleur prépare une tartine de crème, mais elle attire les mouches. Le tailleur, énervé, frappe dans le tas avec une pièce d'étoffe. Il en tue sept d'un coup. Aussitôt, il fabrique une ceinture sur laquelle il brode ces mots : « Sept d'un coup ! ». Le tailleur est très fier de son exploit alors il part voir le monde avec sa ceinture. Dans sa poche, il emporte un fromage et un oiseau.</a:t>
            </a:r>
          </a:p>
          <a:p>
            <a:pPr algn="just"/>
            <a:r>
              <a:rPr lang="fr-FR" sz="2000" dirty="0">
                <a:latin typeface="Comic Sans MS" panose="030F0702030302020204" pitchFamily="66" charset="0"/>
              </a:rPr>
              <a:t>Au sommet d’une montagne, le tailleur rencontre un géant et il lui dit :</a:t>
            </a:r>
          </a:p>
          <a:p>
            <a:pPr algn="just"/>
            <a:r>
              <a:rPr lang="fr-FR" sz="2000" dirty="0">
                <a:latin typeface="Comic Sans MS" panose="030F0702030302020204" pitchFamily="66" charset="0"/>
              </a:rPr>
              <a:t>- Bonjour, camarade ! Alors, tu admires le vaste monde ? C’est là que je vais. Est-ce que tu veux venir avec moi ?</a:t>
            </a:r>
          </a:p>
          <a:p>
            <a:pPr algn="just"/>
            <a:r>
              <a:rPr lang="fr-FR" sz="2000" dirty="0">
                <a:latin typeface="Comic Sans MS" panose="030F0702030302020204" pitchFamily="66" charset="0"/>
              </a:rPr>
              <a:t>Le géant voit la ceinture et il pense que le tailleur a tué sept hommes d’un coup. Le géant décide alors de mettre le tailleur à l'épreuve. Il prend une pierre et la serre si fort qu'il en fait sortir de l'eau. </a:t>
            </a:r>
          </a:p>
          <a:p>
            <a:pPr algn="just"/>
            <a:r>
              <a:rPr lang="fr-FR" sz="2000" dirty="0">
                <a:latin typeface="Comic Sans MS" panose="030F0702030302020204" pitchFamily="66" charset="0"/>
              </a:rPr>
              <a:t>Aussitôt, le tailleur plonge la main dans sa poche, il sort le fromage et le presse si fort qu'il en coule du jus.</a:t>
            </a:r>
          </a:p>
          <a:p>
            <a:pPr algn="just"/>
            <a:r>
              <a:rPr lang="fr-FR" sz="2000" dirty="0">
                <a:latin typeface="Comic Sans MS" panose="030F0702030302020204" pitchFamily="66" charset="0"/>
              </a:rPr>
              <a:t>Le géant prend une pierre et l’envoie si haut qu'on ne peut presque plus la voir.</a:t>
            </a:r>
          </a:p>
          <a:p>
            <a:pPr algn="just"/>
            <a:r>
              <a:rPr lang="fr-FR" sz="2000" dirty="0">
                <a:latin typeface="Comic Sans MS" panose="030F0702030302020204" pitchFamily="66" charset="0"/>
              </a:rPr>
              <a:t>- Bien lancé, dit le tailleur, mais la pierre est retombée par terre. Je vais en lancer une qui ne reviendra pas.</a:t>
            </a:r>
          </a:p>
          <a:p>
            <a:pPr algn="just"/>
            <a:r>
              <a:rPr lang="fr-FR" sz="2000" dirty="0">
                <a:latin typeface="Comic Sans MS" panose="030F0702030302020204" pitchFamily="66" charset="0"/>
              </a:rPr>
              <a:t>Il prend l'oiseau dans sa poche et le lance en l'air. Heureux d'être libre, l'oiseau monte vers le ciel et ne revient pas. Ensuite, le petit homme réussit à faire croire au géant qu'il peut sauter par-dessus un arbre. Le géant tente de le faire, mais il n’y parvient pas.</a:t>
            </a:r>
          </a:p>
        </p:txBody>
      </p:sp>
      <p:sp>
        <p:nvSpPr>
          <p:cNvPr id="3" name="Zone de texte 2">
            <a:extLst>
              <a:ext uri="{FF2B5EF4-FFF2-40B4-BE49-F238E27FC236}">
                <a16:creationId xmlns:a16="http://schemas.microsoft.com/office/drawing/2014/main" id="{DD940D09-118D-9159-05EB-A3238796A7B4}"/>
              </a:ext>
            </a:extLst>
          </p:cNvPr>
          <p:cNvSpPr txBox="1">
            <a:spLocks noChangeArrowheads="1"/>
          </p:cNvSpPr>
          <p:nvPr/>
        </p:nvSpPr>
        <p:spPr bwMode="auto">
          <a:xfrm rot="16200000">
            <a:off x="3799039" y="-2583100"/>
            <a:ext cx="4548824" cy="12056704"/>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16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CM1/CM2</a:t>
            </a:r>
            <a:endParaRPr lang="fr-FR" sz="1000" dirty="0">
              <a:effectLst/>
              <a:latin typeface="Calibri" panose="020F0502020204030204" pitchFamily="34" charset="0"/>
              <a:ea typeface="Calibri" panose="020F0502020204030204" pitchFamily="34" charset="0"/>
            </a:endParaRPr>
          </a:p>
        </p:txBody>
      </p:sp>
      <p:sp>
        <p:nvSpPr>
          <p:cNvPr id="4" name="Zone de texte 2">
            <a:extLst>
              <a:ext uri="{FF2B5EF4-FFF2-40B4-BE49-F238E27FC236}">
                <a16:creationId xmlns:a16="http://schemas.microsoft.com/office/drawing/2014/main" id="{53E22762-9303-CE72-4B6C-8B6CCAA3DE5A}"/>
              </a:ext>
            </a:extLst>
          </p:cNvPr>
          <p:cNvSpPr txBox="1">
            <a:spLocks noChangeArrowheads="1"/>
          </p:cNvSpPr>
          <p:nvPr/>
        </p:nvSpPr>
        <p:spPr bwMode="auto">
          <a:xfrm rot="16200000">
            <a:off x="5552723" y="212038"/>
            <a:ext cx="1041456" cy="12056705"/>
          </a:xfrm>
          <a:prstGeom prst="rect">
            <a:avLst/>
          </a:prstGeom>
          <a:noFill/>
          <a:ln w="9525">
            <a:solidFill>
              <a:schemeClr val="tx1"/>
            </a:solid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16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1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9608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32D10BEB-F1EE-A11F-2948-A22D319435FC}"/>
              </a:ext>
            </a:extLst>
          </p:cNvPr>
          <p:cNvSpPr txBox="1"/>
          <p:nvPr/>
        </p:nvSpPr>
        <p:spPr>
          <a:xfrm>
            <a:off x="146959" y="1148677"/>
            <a:ext cx="5529942" cy="338554"/>
          </a:xfrm>
          <a:prstGeom prst="rect">
            <a:avLst/>
          </a:prstGeom>
          <a:noFill/>
        </p:spPr>
        <p:txBody>
          <a:bodyPr wrap="square" rtlCol="0">
            <a:spAutoFit/>
          </a:bodyPr>
          <a:lstStyle/>
          <a:p>
            <a:pPr algn="just"/>
            <a:r>
              <a:rPr lang="fr-FR" sz="1600" dirty="0">
                <a:latin typeface="Comic Sans MS" panose="030F0702030302020204" pitchFamily="66" charset="0"/>
              </a:rPr>
              <a:t>« En quoi consiste le travail d’un tailleur ? »</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4" name="ZoneTexte 3">
            <a:extLst>
              <a:ext uri="{FF2B5EF4-FFF2-40B4-BE49-F238E27FC236}">
                <a16:creationId xmlns:a16="http://schemas.microsoft.com/office/drawing/2014/main" id="{796FD28A-62A1-DBCD-3665-E9574616289A}"/>
              </a:ext>
            </a:extLst>
          </p:cNvPr>
          <p:cNvSpPr txBox="1"/>
          <p:nvPr/>
        </p:nvSpPr>
        <p:spPr>
          <a:xfrm>
            <a:off x="167952" y="1610187"/>
            <a:ext cx="5529942" cy="338554"/>
          </a:xfrm>
          <a:prstGeom prst="rect">
            <a:avLst/>
          </a:prstGeom>
          <a:noFill/>
        </p:spPr>
        <p:txBody>
          <a:bodyPr wrap="square" rtlCol="0">
            <a:spAutoFit/>
          </a:bodyPr>
          <a:lstStyle/>
          <a:p>
            <a:pPr algn="just"/>
            <a:r>
              <a:rPr lang="fr-FR" sz="1600" dirty="0">
                <a:latin typeface="Comic Sans MS" panose="030F0702030302020204" pitchFamily="66" charset="0"/>
              </a:rPr>
              <a:t>« Pourquoi le tailleur est-il énervé ? »</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5" name="ZoneTexte 4">
            <a:extLst>
              <a:ext uri="{FF2B5EF4-FFF2-40B4-BE49-F238E27FC236}">
                <a16:creationId xmlns:a16="http://schemas.microsoft.com/office/drawing/2014/main" id="{1912CDA8-EC41-F69D-531D-7ADEAAB13365}"/>
              </a:ext>
            </a:extLst>
          </p:cNvPr>
          <p:cNvSpPr txBox="1"/>
          <p:nvPr/>
        </p:nvSpPr>
        <p:spPr>
          <a:xfrm>
            <a:off x="167952" y="2126003"/>
            <a:ext cx="2375419" cy="338554"/>
          </a:xfrm>
          <a:prstGeom prst="rect">
            <a:avLst/>
          </a:prstGeom>
          <a:noFill/>
        </p:spPr>
        <p:txBody>
          <a:bodyPr wrap="square" rtlCol="0">
            <a:spAutoFit/>
          </a:bodyPr>
          <a:lstStyle/>
          <a:p>
            <a:pPr algn="just"/>
            <a:r>
              <a:rPr lang="fr-FR" sz="1600" dirty="0">
                <a:latin typeface="Comic Sans MS" panose="030F0702030302020204" pitchFamily="66" charset="0"/>
              </a:rPr>
              <a:t>« Alors que fait-il ? »</a:t>
            </a:r>
            <a:r>
              <a:rPr lang="fr-FR" sz="1600" dirty="0">
                <a:solidFill>
                  <a:srgbClr val="FF0000"/>
                </a:solidFill>
                <a:latin typeface="Comic Sans MS" panose="030F0702030302020204" pitchFamily="66" charset="0"/>
              </a:rPr>
              <a:t> </a:t>
            </a:r>
            <a:endParaRPr lang="fr-FR" sz="1600" dirty="0">
              <a:latin typeface="Comic Sans MS" panose="030F0702030302020204" pitchFamily="66" charset="0"/>
            </a:endParaRPr>
          </a:p>
        </p:txBody>
      </p:sp>
      <p:sp>
        <p:nvSpPr>
          <p:cNvPr id="6" name="ZoneTexte 5">
            <a:extLst>
              <a:ext uri="{FF2B5EF4-FFF2-40B4-BE49-F238E27FC236}">
                <a16:creationId xmlns:a16="http://schemas.microsoft.com/office/drawing/2014/main" id="{BEEEA94D-9E2C-B471-F367-D1A7B30CA25C}"/>
              </a:ext>
            </a:extLst>
          </p:cNvPr>
          <p:cNvSpPr txBox="1"/>
          <p:nvPr/>
        </p:nvSpPr>
        <p:spPr>
          <a:xfrm>
            <a:off x="167952" y="2687703"/>
            <a:ext cx="3635833" cy="338554"/>
          </a:xfrm>
          <a:prstGeom prst="rect">
            <a:avLst/>
          </a:prstGeom>
          <a:noFill/>
        </p:spPr>
        <p:txBody>
          <a:bodyPr wrap="square" rtlCol="0">
            <a:spAutoFit/>
          </a:bodyPr>
          <a:lstStyle/>
          <a:p>
            <a:pPr algn="just"/>
            <a:r>
              <a:rPr lang="fr-FR" sz="1600" dirty="0">
                <a:latin typeface="Comic Sans MS" panose="030F0702030302020204" pitchFamily="66" charset="0"/>
              </a:rPr>
              <a:t>« Qu’a-t-il brodé sur sa ceinture ? »</a:t>
            </a:r>
          </a:p>
        </p:txBody>
      </p:sp>
      <p:sp>
        <p:nvSpPr>
          <p:cNvPr id="9" name="ZoneTexte 8">
            <a:extLst>
              <a:ext uri="{FF2B5EF4-FFF2-40B4-BE49-F238E27FC236}">
                <a16:creationId xmlns:a16="http://schemas.microsoft.com/office/drawing/2014/main" id="{AD3F1093-723B-A790-7500-B68FDC6A1F7A}"/>
              </a:ext>
            </a:extLst>
          </p:cNvPr>
          <p:cNvSpPr txBox="1"/>
          <p:nvPr/>
        </p:nvSpPr>
        <p:spPr>
          <a:xfrm>
            <a:off x="167952" y="3186977"/>
            <a:ext cx="2618792" cy="338554"/>
          </a:xfrm>
          <a:prstGeom prst="rect">
            <a:avLst/>
          </a:prstGeom>
          <a:noFill/>
        </p:spPr>
        <p:txBody>
          <a:bodyPr wrap="square" rtlCol="0">
            <a:spAutoFit/>
          </a:bodyPr>
          <a:lstStyle/>
          <a:p>
            <a:pPr algn="just"/>
            <a:r>
              <a:rPr lang="fr-FR" sz="1600" dirty="0">
                <a:latin typeface="Comic Sans MS" panose="030F0702030302020204" pitchFamily="66" charset="0"/>
              </a:rPr>
              <a:t>« Qui rencontre-t-il ? »</a:t>
            </a:r>
          </a:p>
        </p:txBody>
      </p:sp>
      <p:sp>
        <p:nvSpPr>
          <p:cNvPr id="10" name="ZoneTexte 9">
            <a:extLst>
              <a:ext uri="{FF2B5EF4-FFF2-40B4-BE49-F238E27FC236}">
                <a16:creationId xmlns:a16="http://schemas.microsoft.com/office/drawing/2014/main" id="{2EC7E063-67B9-1E10-5667-61A0F06342EE}"/>
              </a:ext>
            </a:extLst>
          </p:cNvPr>
          <p:cNvSpPr txBox="1"/>
          <p:nvPr/>
        </p:nvSpPr>
        <p:spPr>
          <a:xfrm>
            <a:off x="146959" y="5440352"/>
            <a:ext cx="5887616" cy="338554"/>
          </a:xfrm>
          <a:prstGeom prst="rect">
            <a:avLst/>
          </a:prstGeom>
          <a:noFill/>
        </p:spPr>
        <p:txBody>
          <a:bodyPr wrap="square" rtlCol="0">
            <a:spAutoFit/>
          </a:bodyPr>
          <a:lstStyle/>
          <a:p>
            <a:pPr algn="just"/>
            <a:r>
              <a:rPr lang="fr-FR" sz="1600" dirty="0">
                <a:latin typeface="Comic Sans MS" panose="030F0702030302020204" pitchFamily="66" charset="0"/>
              </a:rPr>
              <a:t>« Quelles épreuves le géant propose-t-il au petit tailleur ? »</a:t>
            </a:r>
          </a:p>
        </p:txBody>
      </p:sp>
      <p:sp>
        <p:nvSpPr>
          <p:cNvPr id="12" name="ZoneTexte 11">
            <a:extLst>
              <a:ext uri="{FF2B5EF4-FFF2-40B4-BE49-F238E27FC236}">
                <a16:creationId xmlns:a16="http://schemas.microsoft.com/office/drawing/2014/main" id="{B46195BF-9A39-E76A-037E-891061E99E79}"/>
              </a:ext>
            </a:extLst>
          </p:cNvPr>
          <p:cNvSpPr txBox="1"/>
          <p:nvPr/>
        </p:nvSpPr>
        <p:spPr>
          <a:xfrm>
            <a:off x="74646" y="4811009"/>
            <a:ext cx="5186267" cy="338554"/>
          </a:xfrm>
          <a:prstGeom prst="rect">
            <a:avLst/>
          </a:prstGeom>
          <a:noFill/>
        </p:spPr>
        <p:txBody>
          <a:bodyPr wrap="square" rtlCol="0">
            <a:spAutoFit/>
          </a:bodyPr>
          <a:lstStyle/>
          <a:p>
            <a:pPr algn="just"/>
            <a:r>
              <a:rPr lang="fr-FR" sz="1600" dirty="0">
                <a:latin typeface="Comic Sans MS" panose="030F0702030302020204" pitchFamily="66" charset="0"/>
              </a:rPr>
              <a:t>« Pourquoi propose-t-il des épreuves au tailleur ? »</a:t>
            </a:r>
          </a:p>
        </p:txBody>
      </p:sp>
      <p:sp>
        <p:nvSpPr>
          <p:cNvPr id="13" name="ZoneTexte 12">
            <a:extLst>
              <a:ext uri="{FF2B5EF4-FFF2-40B4-BE49-F238E27FC236}">
                <a16:creationId xmlns:a16="http://schemas.microsoft.com/office/drawing/2014/main" id="{FD11CFDF-47F2-5282-D73C-F160D796ED2C}"/>
              </a:ext>
            </a:extLst>
          </p:cNvPr>
          <p:cNvSpPr txBox="1"/>
          <p:nvPr/>
        </p:nvSpPr>
        <p:spPr>
          <a:xfrm>
            <a:off x="146959" y="3725161"/>
            <a:ext cx="1045028" cy="338554"/>
          </a:xfrm>
          <a:prstGeom prst="rect">
            <a:avLst/>
          </a:prstGeom>
          <a:noFill/>
        </p:spPr>
        <p:txBody>
          <a:bodyPr wrap="square" rtlCol="0">
            <a:spAutoFit/>
          </a:bodyPr>
          <a:lstStyle/>
          <a:p>
            <a:pPr algn="just"/>
            <a:r>
              <a:rPr lang="fr-FR" sz="1600" dirty="0">
                <a:latin typeface="Comic Sans MS" panose="030F0702030302020204" pitchFamily="66" charset="0"/>
              </a:rPr>
              <a:t>« Où ? »</a:t>
            </a:r>
          </a:p>
        </p:txBody>
      </p:sp>
      <p:sp>
        <p:nvSpPr>
          <p:cNvPr id="15" name="ZoneTexte 14">
            <a:extLst>
              <a:ext uri="{FF2B5EF4-FFF2-40B4-BE49-F238E27FC236}">
                <a16:creationId xmlns:a16="http://schemas.microsoft.com/office/drawing/2014/main" id="{C63BC11E-5B7C-FC33-62A7-4DDCAE581D07}"/>
              </a:ext>
            </a:extLst>
          </p:cNvPr>
          <p:cNvSpPr txBox="1"/>
          <p:nvPr/>
        </p:nvSpPr>
        <p:spPr>
          <a:xfrm>
            <a:off x="167952" y="4264866"/>
            <a:ext cx="2618792" cy="338554"/>
          </a:xfrm>
          <a:prstGeom prst="rect">
            <a:avLst/>
          </a:prstGeom>
          <a:noFill/>
        </p:spPr>
        <p:txBody>
          <a:bodyPr wrap="square" rtlCol="0">
            <a:spAutoFit/>
          </a:bodyPr>
          <a:lstStyle/>
          <a:p>
            <a:pPr algn="just"/>
            <a:r>
              <a:rPr lang="fr-FR" sz="1600" dirty="0">
                <a:latin typeface="Comic Sans MS" panose="030F0702030302020204" pitchFamily="66" charset="0"/>
              </a:rPr>
              <a:t>« Que pense le géant ? »</a:t>
            </a:r>
          </a:p>
        </p:txBody>
      </p:sp>
      <p:sp>
        <p:nvSpPr>
          <p:cNvPr id="14" name="ZoneTexte 13">
            <a:extLst>
              <a:ext uri="{FF2B5EF4-FFF2-40B4-BE49-F238E27FC236}">
                <a16:creationId xmlns:a16="http://schemas.microsoft.com/office/drawing/2014/main" id="{40E29B9F-C7E4-4096-1AB8-81E55D515DD1}"/>
              </a:ext>
            </a:extLst>
          </p:cNvPr>
          <p:cNvSpPr txBox="1"/>
          <p:nvPr/>
        </p:nvSpPr>
        <p:spPr>
          <a:xfrm>
            <a:off x="4456927" y="1128809"/>
            <a:ext cx="3089210"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A tailler des pierres</a:t>
            </a:r>
          </a:p>
        </p:txBody>
      </p:sp>
      <p:sp>
        <p:nvSpPr>
          <p:cNvPr id="16" name="ZoneTexte 15">
            <a:extLst>
              <a:ext uri="{FF2B5EF4-FFF2-40B4-BE49-F238E27FC236}">
                <a16:creationId xmlns:a16="http://schemas.microsoft.com/office/drawing/2014/main" id="{B36FDEC0-46FE-A330-B54C-2D04B3857FCE}"/>
              </a:ext>
            </a:extLst>
          </p:cNvPr>
          <p:cNvSpPr txBox="1"/>
          <p:nvPr/>
        </p:nvSpPr>
        <p:spPr>
          <a:xfrm>
            <a:off x="3903695" y="1630818"/>
            <a:ext cx="6037683"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Car sa tartine de crème attire les mouches.</a:t>
            </a:r>
          </a:p>
        </p:txBody>
      </p:sp>
      <p:sp>
        <p:nvSpPr>
          <p:cNvPr id="18" name="ZoneTexte 17">
            <a:extLst>
              <a:ext uri="{FF2B5EF4-FFF2-40B4-BE49-F238E27FC236}">
                <a16:creationId xmlns:a16="http://schemas.microsoft.com/office/drawing/2014/main" id="{FD12A707-91C3-7ACB-1AE9-B5054BD0D3FF}"/>
              </a:ext>
            </a:extLst>
          </p:cNvPr>
          <p:cNvSpPr txBox="1"/>
          <p:nvPr/>
        </p:nvSpPr>
        <p:spPr>
          <a:xfrm>
            <a:off x="2352870" y="2138619"/>
            <a:ext cx="9839130"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frappe dans le tas avec une pièce d’étoffe</a:t>
            </a:r>
          </a:p>
        </p:txBody>
      </p:sp>
      <p:sp>
        <p:nvSpPr>
          <p:cNvPr id="19" name="ZoneTexte 18">
            <a:extLst>
              <a:ext uri="{FF2B5EF4-FFF2-40B4-BE49-F238E27FC236}">
                <a16:creationId xmlns:a16="http://schemas.microsoft.com/office/drawing/2014/main" id="{2505FEA9-C09D-2AEB-6347-50375A8DB435}"/>
              </a:ext>
            </a:extLst>
          </p:cNvPr>
          <p:cNvSpPr txBox="1"/>
          <p:nvPr/>
        </p:nvSpPr>
        <p:spPr>
          <a:xfrm>
            <a:off x="3719033" y="2677956"/>
            <a:ext cx="7654209"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brode les mots « Sept d’un coup ! »</a:t>
            </a:r>
          </a:p>
        </p:txBody>
      </p:sp>
      <p:sp>
        <p:nvSpPr>
          <p:cNvPr id="20" name="ZoneTexte 19">
            <a:extLst>
              <a:ext uri="{FF2B5EF4-FFF2-40B4-BE49-F238E27FC236}">
                <a16:creationId xmlns:a16="http://schemas.microsoft.com/office/drawing/2014/main" id="{7D8BA7BF-5E56-95DF-AB52-F8819C901545}"/>
              </a:ext>
            </a:extLst>
          </p:cNvPr>
          <p:cNvSpPr txBox="1"/>
          <p:nvPr/>
        </p:nvSpPr>
        <p:spPr>
          <a:xfrm>
            <a:off x="2667779" y="3180858"/>
            <a:ext cx="1643741"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Un géant</a:t>
            </a:r>
          </a:p>
        </p:txBody>
      </p:sp>
      <p:sp>
        <p:nvSpPr>
          <p:cNvPr id="21" name="ZoneTexte 20">
            <a:extLst>
              <a:ext uri="{FF2B5EF4-FFF2-40B4-BE49-F238E27FC236}">
                <a16:creationId xmlns:a16="http://schemas.microsoft.com/office/drawing/2014/main" id="{086FA7AD-BD6D-C778-66E4-332E52D37EDD}"/>
              </a:ext>
            </a:extLst>
          </p:cNvPr>
          <p:cNvSpPr txBox="1"/>
          <p:nvPr/>
        </p:nvSpPr>
        <p:spPr>
          <a:xfrm>
            <a:off x="1191987" y="3727001"/>
            <a:ext cx="6310607"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Au sommet d’une montagne</a:t>
            </a:r>
          </a:p>
        </p:txBody>
      </p:sp>
      <p:sp>
        <p:nvSpPr>
          <p:cNvPr id="22" name="ZoneTexte 21">
            <a:extLst>
              <a:ext uri="{FF2B5EF4-FFF2-40B4-BE49-F238E27FC236}">
                <a16:creationId xmlns:a16="http://schemas.microsoft.com/office/drawing/2014/main" id="{09B04CF0-59DE-9C85-0350-EA5B95EFF10A}"/>
              </a:ext>
            </a:extLst>
          </p:cNvPr>
          <p:cNvSpPr txBox="1"/>
          <p:nvPr/>
        </p:nvSpPr>
        <p:spPr>
          <a:xfrm>
            <a:off x="431151" y="5905603"/>
            <a:ext cx="11648490"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Serrer une pierre et faire sortir de l’eau / Envoyer une pierre le plus haut possible / Sauter par-dessus un arbre</a:t>
            </a:r>
          </a:p>
        </p:txBody>
      </p:sp>
      <p:sp>
        <p:nvSpPr>
          <p:cNvPr id="23" name="ZoneTexte 22">
            <a:extLst>
              <a:ext uri="{FF2B5EF4-FFF2-40B4-BE49-F238E27FC236}">
                <a16:creationId xmlns:a16="http://schemas.microsoft.com/office/drawing/2014/main" id="{AEA9B66B-67B1-CC33-8DBE-FB73A269DEB3}"/>
              </a:ext>
            </a:extLst>
          </p:cNvPr>
          <p:cNvSpPr txBox="1"/>
          <p:nvPr/>
        </p:nvSpPr>
        <p:spPr>
          <a:xfrm>
            <a:off x="2669724" y="4276155"/>
            <a:ext cx="8271587"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Il pense que le tailleur a tué sept hommes d’un coup.</a:t>
            </a:r>
          </a:p>
        </p:txBody>
      </p:sp>
      <p:sp>
        <p:nvSpPr>
          <p:cNvPr id="24" name="ZoneTexte 23">
            <a:extLst>
              <a:ext uri="{FF2B5EF4-FFF2-40B4-BE49-F238E27FC236}">
                <a16:creationId xmlns:a16="http://schemas.microsoft.com/office/drawing/2014/main" id="{FB260848-BE35-AD37-724B-1409B342F01B}"/>
              </a:ext>
            </a:extLst>
          </p:cNvPr>
          <p:cNvSpPr txBox="1"/>
          <p:nvPr/>
        </p:nvSpPr>
        <p:spPr>
          <a:xfrm>
            <a:off x="5012093" y="4811009"/>
            <a:ext cx="7078824" cy="338554"/>
          </a:xfrm>
          <a:prstGeom prst="rect">
            <a:avLst/>
          </a:prstGeom>
          <a:noFill/>
        </p:spPr>
        <p:txBody>
          <a:bodyPr wrap="square" rtlCol="0">
            <a:spAutoFit/>
          </a:bodyPr>
          <a:lstStyle/>
          <a:p>
            <a:pPr algn="just"/>
            <a:r>
              <a:rPr lang="fr-FR" sz="1600" dirty="0">
                <a:solidFill>
                  <a:srgbClr val="FF0000"/>
                </a:solidFill>
                <a:latin typeface="Comic Sans MS" panose="030F0702030302020204" pitchFamily="66" charset="0"/>
              </a:rPr>
              <a:t>Pour voir si ce qui est écrit sur sa ceinture est vrai</a:t>
            </a:r>
          </a:p>
        </p:txBody>
      </p:sp>
    </p:spTree>
    <p:extLst>
      <p:ext uri="{BB962C8B-B14F-4D97-AF65-F5344CB8AC3E}">
        <p14:creationId xmlns:p14="http://schemas.microsoft.com/office/powerpoint/2010/main" val="15208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anim calcmode="lin" valueType="num">
                                      <p:cBhvr additive="base">
                                        <p:cTn id="85" dur="500" fill="hold"/>
                                        <p:tgtEl>
                                          <p:spTgt spid="12"/>
                                        </p:tgtEl>
                                        <p:attrNameLst>
                                          <p:attrName>ppt_x</p:attrName>
                                        </p:attrNameLst>
                                      </p:cBhvr>
                                      <p:tavLst>
                                        <p:tav tm="0">
                                          <p:val>
                                            <p:strVal val="#ppt_x"/>
                                          </p:val>
                                        </p:tav>
                                        <p:tav tm="100000">
                                          <p:val>
                                            <p:strVal val="#ppt_x"/>
                                          </p:val>
                                        </p:tav>
                                      </p:tavLst>
                                    </p:anim>
                                    <p:anim calcmode="lin" valueType="num">
                                      <p:cBhvr additive="base">
                                        <p:cTn id="8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500" fill="hold"/>
                                        <p:tgtEl>
                                          <p:spTgt spid="24"/>
                                        </p:tgtEl>
                                        <p:attrNameLst>
                                          <p:attrName>ppt_x</p:attrName>
                                        </p:attrNameLst>
                                      </p:cBhvr>
                                      <p:tavLst>
                                        <p:tav tm="0">
                                          <p:val>
                                            <p:strVal val="#ppt_x"/>
                                          </p:val>
                                        </p:tav>
                                        <p:tav tm="100000">
                                          <p:val>
                                            <p:strVal val="#ppt_x"/>
                                          </p:val>
                                        </p:tav>
                                      </p:tavLst>
                                    </p:anim>
                                    <p:anim calcmode="lin" valueType="num">
                                      <p:cBhvr additive="base">
                                        <p:cTn id="9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2" grpId="0"/>
      <p:bldP spid="13" grpId="0"/>
      <p:bldP spid="15" grpId="0"/>
      <p:bldP spid="14" grpId="0"/>
      <p:bldP spid="16" grpId="0"/>
      <p:bldP spid="18" grpId="0"/>
      <p:bldP spid="19" grpId="0"/>
      <p:bldP spid="20"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214603" y="591663"/>
            <a:ext cx="11762794" cy="2308324"/>
          </a:xfrm>
          <a:prstGeom prst="rect">
            <a:avLst/>
          </a:prstGeom>
          <a:noFill/>
        </p:spPr>
        <p:txBody>
          <a:bodyPr wrap="square" rtlCol="0">
            <a:spAutoFit/>
          </a:bodyPr>
          <a:lstStyle/>
          <a:p>
            <a:pPr algn="ctr"/>
            <a:r>
              <a:rPr lang="fr-FR" sz="1600" b="1" u="sng" dirty="0">
                <a:latin typeface="Comic Sans MS" panose="030F0702030302020204" pitchFamily="66" charset="0"/>
              </a:rPr>
              <a:t>Le </a:t>
            </a:r>
            <a:r>
              <a:rPr lang="fr-FR" sz="1600" b="1" u="sng" dirty="0">
                <a:solidFill>
                  <a:srgbClr val="FF0000"/>
                </a:solidFill>
                <a:latin typeface="Comic Sans MS" panose="030F0702030302020204" pitchFamily="66" charset="0"/>
              </a:rPr>
              <a:t>vaillant</a:t>
            </a:r>
            <a:r>
              <a:rPr lang="fr-FR" sz="1600" b="1" u="sng" dirty="0">
                <a:latin typeface="Comic Sans MS" panose="030F0702030302020204" pitchFamily="66" charset="0"/>
              </a:rPr>
              <a:t> petit tailleur (1)</a:t>
            </a:r>
          </a:p>
          <a:p>
            <a:pPr algn="ctr"/>
            <a:endParaRPr lang="fr-FR" sz="1600" dirty="0">
              <a:latin typeface="Comic Sans MS" panose="030F0702030302020204" pitchFamily="66" charset="0"/>
            </a:endParaRPr>
          </a:p>
          <a:p>
            <a:pPr algn="just"/>
            <a:r>
              <a:rPr lang="fr-FR" sz="1600" dirty="0">
                <a:latin typeface="Comic Sans MS" panose="030F0702030302020204" pitchFamily="66" charset="0"/>
              </a:rPr>
              <a:t>Un tailleur prépare une tartine de crème, mais elle attire les mouches. Le tailleur, énervé, frappe dans le tas avec une pièce d'étoffe. Il en tue sept d'un coup. Aussitôt, il fabrique une ceinture sur laquelle il </a:t>
            </a:r>
            <a:r>
              <a:rPr lang="fr-FR" sz="1600" b="1" u="sng" dirty="0">
                <a:solidFill>
                  <a:srgbClr val="FF0000"/>
                </a:solidFill>
                <a:latin typeface="Comic Sans MS" panose="030F0702030302020204" pitchFamily="66" charset="0"/>
              </a:rPr>
              <a:t>brode</a:t>
            </a:r>
            <a:r>
              <a:rPr lang="fr-FR" sz="1600" dirty="0">
                <a:latin typeface="Comic Sans MS" panose="030F0702030302020204" pitchFamily="66" charset="0"/>
              </a:rPr>
              <a:t> ces mots : « Sept d'un coup ! ». Le tailleur est très fier de son </a:t>
            </a:r>
            <a:r>
              <a:rPr lang="fr-FR" sz="1600" b="1" u="sng" dirty="0">
                <a:solidFill>
                  <a:srgbClr val="FF0000"/>
                </a:solidFill>
                <a:latin typeface="Comic Sans MS" panose="030F0702030302020204" pitchFamily="66" charset="0"/>
              </a:rPr>
              <a:t>exploit</a:t>
            </a:r>
            <a:r>
              <a:rPr lang="fr-FR" sz="1600" dirty="0">
                <a:latin typeface="Comic Sans MS" panose="030F0702030302020204" pitchFamily="66" charset="0"/>
              </a:rPr>
              <a:t> alors il part voir le monde avec sa ceinture. Dans sa poche, il emporte un fromage et un oiseau.</a:t>
            </a:r>
          </a:p>
          <a:p>
            <a:pPr algn="just"/>
            <a:r>
              <a:rPr lang="fr-FR" sz="1600" dirty="0">
                <a:latin typeface="Comic Sans MS" panose="030F0702030302020204" pitchFamily="66" charset="0"/>
              </a:rPr>
              <a:t>Au sommet d’une montagne, le tailleur rencontre un géant et il lui dit :</a:t>
            </a:r>
          </a:p>
          <a:p>
            <a:pPr algn="just"/>
            <a:r>
              <a:rPr lang="fr-FR" sz="1600" dirty="0">
                <a:latin typeface="Comic Sans MS" panose="030F0702030302020204" pitchFamily="66" charset="0"/>
              </a:rPr>
              <a:t>- Bonjour, camarade ! Alors, tu admires le vaste monde ? C’est là que je vais. Est-ce que tu veux venir avec moi ?</a:t>
            </a:r>
          </a:p>
          <a:p>
            <a:pPr algn="just"/>
            <a:r>
              <a:rPr lang="fr-FR" sz="1600" dirty="0">
                <a:latin typeface="Comic Sans MS" panose="030F0702030302020204" pitchFamily="66" charset="0"/>
              </a:rPr>
              <a:t>Le géant voit la ceinture et il pense que le tailleur a tué sept hommes d’un coup. </a:t>
            </a:r>
          </a:p>
        </p:txBody>
      </p:sp>
      <p:sp>
        <p:nvSpPr>
          <p:cNvPr id="5" name="ZoneTexte 4">
            <a:extLst>
              <a:ext uri="{FF2B5EF4-FFF2-40B4-BE49-F238E27FC236}">
                <a16:creationId xmlns:a16="http://schemas.microsoft.com/office/drawing/2014/main" id="{493489CC-25ED-01A9-2DBA-ACBCF537195B}"/>
              </a:ext>
            </a:extLst>
          </p:cNvPr>
          <p:cNvSpPr txBox="1"/>
          <p:nvPr/>
        </p:nvSpPr>
        <p:spPr>
          <a:xfrm>
            <a:off x="2864499" y="2974187"/>
            <a:ext cx="6071118" cy="338554"/>
          </a:xfrm>
          <a:prstGeom prst="rect">
            <a:avLst/>
          </a:prstGeom>
          <a:noFill/>
        </p:spPr>
        <p:txBody>
          <a:bodyPr wrap="square" rtlCol="0">
            <a:spAutoFit/>
          </a:bodyPr>
          <a:lstStyle/>
          <a:p>
            <a:pPr algn="just"/>
            <a:r>
              <a:rPr lang="fr-FR" sz="1600" b="1" i="1" dirty="0">
                <a:latin typeface="Comic Sans MS" panose="030F0702030302020204" pitchFamily="66" charset="0"/>
              </a:rPr>
              <a:t>« Que signifie les mots :  vaillant, broder, exploit ?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6" name="ZoneTexte 5">
            <a:extLst>
              <a:ext uri="{FF2B5EF4-FFF2-40B4-BE49-F238E27FC236}">
                <a16:creationId xmlns:a16="http://schemas.microsoft.com/office/drawing/2014/main" id="{39DBABBF-D9B3-09DC-8834-CB0673F5EB67}"/>
              </a:ext>
            </a:extLst>
          </p:cNvPr>
          <p:cNvSpPr txBox="1"/>
          <p:nvPr/>
        </p:nvSpPr>
        <p:spPr>
          <a:xfrm>
            <a:off x="214603" y="3578103"/>
            <a:ext cx="11383348" cy="338554"/>
          </a:xfrm>
          <a:prstGeom prst="rect">
            <a:avLst/>
          </a:prstGeom>
          <a:noFill/>
        </p:spPr>
        <p:txBody>
          <a:bodyPr wrap="square" rtlCol="0">
            <a:spAutoFit/>
          </a:bodyPr>
          <a:lstStyle/>
          <a:p>
            <a:pPr algn="just"/>
            <a:r>
              <a:rPr lang="fr-FR" sz="1600" b="1" u="sng" dirty="0">
                <a:latin typeface="Comic Sans MS" panose="030F0702030302020204" pitchFamily="66" charset="0"/>
              </a:rPr>
              <a:t>Vaillant</a:t>
            </a:r>
            <a:r>
              <a:rPr lang="fr-FR" sz="1600" dirty="0">
                <a:solidFill>
                  <a:srgbClr val="FF0000"/>
                </a:solidFill>
                <a:latin typeface="Comic Sans MS" panose="030F0702030302020204" pitchFamily="66" charset="0"/>
              </a:rPr>
              <a:t> est être courageux, preux, qui affronte les difficultés sans faillir, qui est volontaire. </a:t>
            </a:r>
          </a:p>
        </p:txBody>
      </p:sp>
      <p:sp>
        <p:nvSpPr>
          <p:cNvPr id="9" name="ZoneTexte 8">
            <a:extLst>
              <a:ext uri="{FF2B5EF4-FFF2-40B4-BE49-F238E27FC236}">
                <a16:creationId xmlns:a16="http://schemas.microsoft.com/office/drawing/2014/main" id="{842D0344-5641-0BC0-5FD8-E4374B103A3E}"/>
              </a:ext>
            </a:extLst>
          </p:cNvPr>
          <p:cNvSpPr txBox="1"/>
          <p:nvPr/>
        </p:nvSpPr>
        <p:spPr>
          <a:xfrm>
            <a:off x="214603" y="4591788"/>
            <a:ext cx="6083560" cy="338554"/>
          </a:xfrm>
          <a:prstGeom prst="rect">
            <a:avLst/>
          </a:prstGeom>
          <a:noFill/>
        </p:spPr>
        <p:txBody>
          <a:bodyPr wrap="square" rtlCol="0">
            <a:spAutoFit/>
          </a:bodyPr>
          <a:lstStyle/>
          <a:p>
            <a:pPr algn="just"/>
            <a:r>
              <a:rPr lang="fr-FR" sz="1600" b="1" u="sng" dirty="0">
                <a:latin typeface="Comic Sans MS" panose="030F0702030302020204" pitchFamily="66" charset="0"/>
              </a:rPr>
              <a:t>Broder</a:t>
            </a:r>
            <a:r>
              <a:rPr lang="fr-FR" sz="1600" dirty="0">
                <a:solidFill>
                  <a:srgbClr val="FF0000"/>
                </a:solidFill>
                <a:latin typeface="Comic Sans MS" panose="030F0702030302020204" pitchFamily="66" charset="0"/>
              </a:rPr>
              <a:t> est orner un tissu de motifs en relief, à l'aiguille. </a:t>
            </a:r>
          </a:p>
        </p:txBody>
      </p:sp>
      <p:sp>
        <p:nvSpPr>
          <p:cNvPr id="10" name="ZoneTexte 9">
            <a:extLst>
              <a:ext uri="{FF2B5EF4-FFF2-40B4-BE49-F238E27FC236}">
                <a16:creationId xmlns:a16="http://schemas.microsoft.com/office/drawing/2014/main" id="{92CC855F-B73C-173F-D49D-B6C6A1CA82C8}"/>
              </a:ext>
            </a:extLst>
          </p:cNvPr>
          <p:cNvSpPr txBox="1"/>
          <p:nvPr/>
        </p:nvSpPr>
        <p:spPr>
          <a:xfrm>
            <a:off x="214603" y="5436042"/>
            <a:ext cx="9663403" cy="338554"/>
          </a:xfrm>
          <a:prstGeom prst="rect">
            <a:avLst/>
          </a:prstGeom>
          <a:noFill/>
        </p:spPr>
        <p:txBody>
          <a:bodyPr wrap="square" rtlCol="0">
            <a:spAutoFit/>
          </a:bodyPr>
          <a:lstStyle/>
          <a:p>
            <a:pPr algn="just"/>
            <a:r>
              <a:rPr lang="fr-FR" sz="1600" b="1" u="sng" dirty="0">
                <a:latin typeface="Comic Sans MS" panose="030F0702030302020204" pitchFamily="66" charset="0"/>
              </a:rPr>
              <a:t>Un exploit </a:t>
            </a:r>
            <a:r>
              <a:rPr lang="fr-FR" sz="1600" dirty="0">
                <a:solidFill>
                  <a:srgbClr val="FF0000"/>
                </a:solidFill>
                <a:latin typeface="Comic Sans MS" panose="030F0702030302020204" pitchFamily="66" charset="0"/>
              </a:rPr>
              <a:t>est une action remarquable, exceptionnelle.</a:t>
            </a:r>
          </a:p>
        </p:txBody>
      </p:sp>
      <p:pic>
        <p:nvPicPr>
          <p:cNvPr id="4" name="Image 3" descr="Une image contenant personne, ongle, doigt, point&#10;&#10;Description générée automatiquement">
            <a:extLst>
              <a:ext uri="{FF2B5EF4-FFF2-40B4-BE49-F238E27FC236}">
                <a16:creationId xmlns:a16="http://schemas.microsoft.com/office/drawing/2014/main" id="{98688F96-5AA0-4E65-D7CC-A4AB3C04F745}"/>
              </a:ext>
            </a:extLst>
          </p:cNvPr>
          <p:cNvPicPr>
            <a:picLocks noChangeAspect="1"/>
          </p:cNvPicPr>
          <p:nvPr/>
        </p:nvPicPr>
        <p:blipFill rotWithShape="1">
          <a:blip r:embed="rId2">
            <a:extLst>
              <a:ext uri="{28A0092B-C50C-407E-A947-70E740481C1C}">
                <a14:useLocalDpi xmlns:a14="http://schemas.microsoft.com/office/drawing/2010/main" val="0"/>
              </a:ext>
            </a:extLst>
          </a:blip>
          <a:srcRect l="41973" t="31263"/>
          <a:stretch/>
        </p:blipFill>
        <p:spPr>
          <a:xfrm>
            <a:off x="7996335" y="4122732"/>
            <a:ext cx="3601616" cy="2239822"/>
          </a:xfrm>
          <a:prstGeom prst="rect">
            <a:avLst/>
          </a:prstGeom>
        </p:spPr>
      </p:pic>
    </p:spTree>
    <p:extLst>
      <p:ext uri="{BB962C8B-B14F-4D97-AF65-F5344CB8AC3E}">
        <p14:creationId xmlns:p14="http://schemas.microsoft.com/office/powerpoint/2010/main" val="208755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214603" y="843338"/>
            <a:ext cx="11762794" cy="1815882"/>
          </a:xfrm>
          <a:prstGeom prst="rect">
            <a:avLst/>
          </a:prstGeom>
          <a:noFill/>
        </p:spPr>
        <p:txBody>
          <a:bodyPr wrap="square" rtlCol="0">
            <a:spAutoFit/>
          </a:bodyPr>
          <a:lstStyle/>
          <a:p>
            <a:pPr algn="ctr"/>
            <a:r>
              <a:rPr lang="fr-FR" sz="1600" dirty="0">
                <a:latin typeface="Comic Sans MS" panose="030F0702030302020204" pitchFamily="66" charset="0"/>
              </a:rPr>
              <a:t>Le géant décide alors de </a:t>
            </a:r>
            <a:r>
              <a:rPr lang="fr-FR" sz="1600" b="1" u="sng" dirty="0">
                <a:solidFill>
                  <a:srgbClr val="FF0000"/>
                </a:solidFill>
                <a:latin typeface="Comic Sans MS" panose="030F0702030302020204" pitchFamily="66" charset="0"/>
              </a:rPr>
              <a:t>mettre</a:t>
            </a:r>
            <a:r>
              <a:rPr lang="fr-FR" sz="1600" dirty="0">
                <a:latin typeface="Comic Sans MS" panose="030F0702030302020204" pitchFamily="66" charset="0"/>
              </a:rPr>
              <a:t> le tailleur </a:t>
            </a:r>
            <a:r>
              <a:rPr lang="fr-FR" sz="1600" b="1" u="sng" dirty="0">
                <a:solidFill>
                  <a:srgbClr val="FF0000"/>
                </a:solidFill>
                <a:latin typeface="Comic Sans MS" panose="030F0702030302020204" pitchFamily="66" charset="0"/>
              </a:rPr>
              <a:t>à l'épreuve</a:t>
            </a:r>
            <a:r>
              <a:rPr lang="fr-FR" sz="1600" dirty="0">
                <a:latin typeface="Comic Sans MS" panose="030F0702030302020204" pitchFamily="66" charset="0"/>
              </a:rPr>
              <a:t>. Il prend une pierre et la serre si fort qu'il en fait sortir de l'eau. </a:t>
            </a:r>
          </a:p>
          <a:p>
            <a:pPr algn="just"/>
            <a:r>
              <a:rPr lang="fr-FR" sz="1600" dirty="0">
                <a:latin typeface="Comic Sans MS" panose="030F0702030302020204" pitchFamily="66" charset="0"/>
              </a:rPr>
              <a:t>Aussitôt, le tailleur plonge la main dans sa poche, il sort le fromage et le presse si fort qu'il en coule du jus.</a:t>
            </a:r>
          </a:p>
          <a:p>
            <a:pPr algn="just"/>
            <a:r>
              <a:rPr lang="fr-FR" sz="1600" dirty="0">
                <a:latin typeface="Comic Sans MS" panose="030F0702030302020204" pitchFamily="66" charset="0"/>
              </a:rPr>
              <a:t>Le géant prend une pierre et l’envoie si haut qu'on ne peut presque plus la voir.</a:t>
            </a:r>
          </a:p>
          <a:p>
            <a:pPr algn="just"/>
            <a:r>
              <a:rPr lang="fr-FR" sz="1600" dirty="0">
                <a:latin typeface="Comic Sans MS" panose="030F0702030302020204" pitchFamily="66" charset="0"/>
              </a:rPr>
              <a:t>- Bien lancé, dit le tailleur, mais la pierre est retombée par terre. Je vais en lancer une qui ne reviendra pas.</a:t>
            </a:r>
          </a:p>
          <a:p>
            <a:pPr algn="just"/>
            <a:r>
              <a:rPr lang="fr-FR" sz="1600" dirty="0">
                <a:latin typeface="Comic Sans MS" panose="030F0702030302020204" pitchFamily="66" charset="0"/>
              </a:rPr>
              <a:t>Il prend l'oiseau dans sa poche et le lance en l'air. Heureux d'être libre, l'oiseau monte vers le ciel et ne revient pas. Ensuite, le petit homme réussit à faire croire au géant qu'il peut sauter par-dessus un arbre. Le géant </a:t>
            </a:r>
            <a:r>
              <a:rPr lang="fr-FR" sz="1600" b="1" u="sng" dirty="0">
                <a:solidFill>
                  <a:srgbClr val="FF0000"/>
                </a:solidFill>
                <a:latin typeface="Comic Sans MS" panose="030F0702030302020204" pitchFamily="66" charset="0"/>
              </a:rPr>
              <a:t>tente</a:t>
            </a:r>
            <a:r>
              <a:rPr lang="fr-FR" sz="1600" dirty="0">
                <a:latin typeface="Comic Sans MS" panose="030F0702030302020204" pitchFamily="66" charset="0"/>
              </a:rPr>
              <a:t> de le faire, mais il n’y parvient pas.</a:t>
            </a:r>
          </a:p>
        </p:txBody>
      </p:sp>
      <p:sp>
        <p:nvSpPr>
          <p:cNvPr id="5" name="ZoneTexte 4">
            <a:extLst>
              <a:ext uri="{FF2B5EF4-FFF2-40B4-BE49-F238E27FC236}">
                <a16:creationId xmlns:a16="http://schemas.microsoft.com/office/drawing/2014/main" id="{493489CC-25ED-01A9-2DBA-ACBCF537195B}"/>
              </a:ext>
            </a:extLst>
          </p:cNvPr>
          <p:cNvSpPr txBox="1"/>
          <p:nvPr/>
        </p:nvSpPr>
        <p:spPr>
          <a:xfrm>
            <a:off x="2864499" y="2974187"/>
            <a:ext cx="6071118" cy="338554"/>
          </a:xfrm>
          <a:prstGeom prst="rect">
            <a:avLst/>
          </a:prstGeom>
          <a:noFill/>
        </p:spPr>
        <p:txBody>
          <a:bodyPr wrap="square" rtlCol="0">
            <a:spAutoFit/>
          </a:bodyPr>
          <a:lstStyle/>
          <a:p>
            <a:pPr algn="just"/>
            <a:r>
              <a:rPr lang="fr-FR" sz="1600" b="1" i="1" dirty="0">
                <a:latin typeface="Comic Sans MS" panose="030F0702030302020204" pitchFamily="66" charset="0"/>
              </a:rPr>
              <a:t>« Que signifie les mots :  mettre à l’épreuve, tenter ?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6" name="ZoneTexte 5">
            <a:extLst>
              <a:ext uri="{FF2B5EF4-FFF2-40B4-BE49-F238E27FC236}">
                <a16:creationId xmlns:a16="http://schemas.microsoft.com/office/drawing/2014/main" id="{39DBABBF-D9B3-09DC-8834-CB0673F5EB67}"/>
              </a:ext>
            </a:extLst>
          </p:cNvPr>
          <p:cNvSpPr txBox="1"/>
          <p:nvPr/>
        </p:nvSpPr>
        <p:spPr>
          <a:xfrm>
            <a:off x="214603" y="3652303"/>
            <a:ext cx="9227977" cy="338554"/>
          </a:xfrm>
          <a:prstGeom prst="rect">
            <a:avLst/>
          </a:prstGeom>
          <a:noFill/>
        </p:spPr>
        <p:txBody>
          <a:bodyPr wrap="square" rtlCol="0">
            <a:spAutoFit/>
          </a:bodyPr>
          <a:lstStyle/>
          <a:p>
            <a:pPr algn="just"/>
            <a:r>
              <a:rPr lang="fr-FR" sz="1600" b="1" u="sng" dirty="0">
                <a:latin typeface="Comic Sans MS" panose="030F0702030302020204" pitchFamily="66" charset="0"/>
              </a:rPr>
              <a:t>Mettre à l’épreuve </a:t>
            </a:r>
            <a:r>
              <a:rPr lang="fr-FR" sz="1600" dirty="0">
                <a:solidFill>
                  <a:srgbClr val="FF0000"/>
                </a:solidFill>
                <a:latin typeface="Comic Sans MS" panose="030F0702030302020204" pitchFamily="66" charset="0"/>
              </a:rPr>
              <a:t>c’est tester les limites de quelqu’un</a:t>
            </a:r>
          </a:p>
        </p:txBody>
      </p:sp>
      <p:sp>
        <p:nvSpPr>
          <p:cNvPr id="9" name="ZoneTexte 8">
            <a:extLst>
              <a:ext uri="{FF2B5EF4-FFF2-40B4-BE49-F238E27FC236}">
                <a16:creationId xmlns:a16="http://schemas.microsoft.com/office/drawing/2014/main" id="{842D0344-5641-0BC0-5FD8-E4374B103A3E}"/>
              </a:ext>
            </a:extLst>
          </p:cNvPr>
          <p:cNvSpPr txBox="1"/>
          <p:nvPr/>
        </p:nvSpPr>
        <p:spPr>
          <a:xfrm>
            <a:off x="214603" y="4342428"/>
            <a:ext cx="11660154" cy="338554"/>
          </a:xfrm>
          <a:prstGeom prst="rect">
            <a:avLst/>
          </a:prstGeom>
          <a:noFill/>
        </p:spPr>
        <p:txBody>
          <a:bodyPr wrap="square" rtlCol="0">
            <a:spAutoFit/>
          </a:bodyPr>
          <a:lstStyle/>
          <a:p>
            <a:pPr algn="just"/>
            <a:r>
              <a:rPr lang="fr-FR" sz="1600" b="1" u="sng" dirty="0">
                <a:latin typeface="Comic Sans MS" panose="030F0702030302020204" pitchFamily="66" charset="0"/>
              </a:rPr>
              <a:t>Tenter</a:t>
            </a:r>
            <a:r>
              <a:rPr lang="fr-FR" sz="1600" dirty="0">
                <a:solidFill>
                  <a:srgbClr val="FF0000"/>
                </a:solidFill>
                <a:latin typeface="Comic Sans MS" panose="030F0702030302020204" pitchFamily="66" charset="0"/>
              </a:rPr>
              <a:t> c’est entreprendre, avec l'intention de la mener à bien, une action dont l'issue est incertaine </a:t>
            </a:r>
          </a:p>
        </p:txBody>
      </p:sp>
    </p:spTree>
    <p:extLst>
      <p:ext uri="{BB962C8B-B14F-4D97-AF65-F5344CB8AC3E}">
        <p14:creationId xmlns:p14="http://schemas.microsoft.com/office/powerpoint/2010/main" val="317694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6B134FC3-171B-B363-2ACB-D1169F938ED9}"/>
              </a:ext>
            </a:extLst>
          </p:cNvPr>
          <p:cNvSpPr txBox="1"/>
          <p:nvPr/>
        </p:nvSpPr>
        <p:spPr>
          <a:xfrm>
            <a:off x="214603" y="723478"/>
            <a:ext cx="11762794" cy="1754326"/>
          </a:xfrm>
          <a:prstGeom prst="rect">
            <a:avLst/>
          </a:prstGeom>
          <a:noFill/>
        </p:spPr>
        <p:txBody>
          <a:bodyPr wrap="square" rtlCol="0">
            <a:spAutoFit/>
          </a:bodyPr>
          <a:lstStyle/>
          <a:p>
            <a:pPr algn="ctr"/>
            <a:r>
              <a:rPr lang="fr-FR" sz="1800" b="1" u="sng" dirty="0">
                <a:latin typeface="Comic Sans MS" panose="030F0702030302020204" pitchFamily="66" charset="0"/>
              </a:rPr>
              <a:t>Le vaillant petit tailleur (1)</a:t>
            </a:r>
          </a:p>
          <a:p>
            <a:pPr algn="ctr"/>
            <a:endParaRPr lang="fr-FR" sz="1800" dirty="0">
              <a:latin typeface="Comic Sans MS" panose="030F0702030302020204" pitchFamily="66" charset="0"/>
            </a:endParaRPr>
          </a:p>
          <a:p>
            <a:pPr algn="just"/>
            <a:r>
              <a:rPr lang="fr-FR" sz="1800" dirty="0">
                <a:latin typeface="Comic Sans MS" panose="030F0702030302020204" pitchFamily="66" charset="0"/>
              </a:rPr>
              <a:t>Un tailleur prépare une tartine de crème, mais elle attire les mouches. Le tailleur, énervé, frappe dans le tas avec une pièce d'étoffe. Il en tue sept d'un coup. Aussitôt, il fabrique une ceinture sur laquelle il brode ces mots </a:t>
            </a:r>
            <a:r>
              <a:rPr lang="fr-FR" sz="1800" b="1" dirty="0">
                <a:highlight>
                  <a:srgbClr val="FFFF00"/>
                </a:highlight>
                <a:latin typeface="Comic Sans MS" panose="030F0702030302020204" pitchFamily="66" charset="0"/>
              </a:rPr>
              <a:t>:</a:t>
            </a:r>
            <a:r>
              <a:rPr lang="fr-FR" sz="1800" dirty="0">
                <a:latin typeface="Comic Sans MS" panose="030F0702030302020204" pitchFamily="66" charset="0"/>
              </a:rPr>
              <a:t> </a:t>
            </a:r>
            <a:r>
              <a:rPr lang="fr-FR" sz="1800" b="1" dirty="0">
                <a:highlight>
                  <a:srgbClr val="FFFF00"/>
                </a:highlight>
                <a:latin typeface="Comic Sans MS" panose="030F0702030302020204" pitchFamily="66" charset="0"/>
              </a:rPr>
              <a:t>«</a:t>
            </a:r>
            <a:r>
              <a:rPr lang="fr-FR" sz="1800" dirty="0">
                <a:latin typeface="Comic Sans MS" panose="030F0702030302020204" pitchFamily="66" charset="0"/>
              </a:rPr>
              <a:t> Sept d'un coup </a:t>
            </a:r>
            <a:r>
              <a:rPr lang="fr-FR" sz="1800" b="1" dirty="0">
                <a:highlight>
                  <a:srgbClr val="FFFF00"/>
                </a:highlight>
                <a:latin typeface="Comic Sans MS" panose="030F0702030302020204" pitchFamily="66" charset="0"/>
              </a:rPr>
              <a:t>!</a:t>
            </a:r>
            <a:r>
              <a:rPr lang="fr-FR" sz="1800" dirty="0">
                <a:latin typeface="Comic Sans MS" panose="030F0702030302020204" pitchFamily="66" charset="0"/>
              </a:rPr>
              <a:t> </a:t>
            </a:r>
            <a:r>
              <a:rPr lang="fr-FR" sz="1800" b="1" dirty="0">
                <a:highlight>
                  <a:srgbClr val="FFFF00"/>
                </a:highlight>
                <a:latin typeface="Comic Sans MS" panose="030F0702030302020204" pitchFamily="66" charset="0"/>
              </a:rPr>
              <a:t>»</a:t>
            </a:r>
            <a:r>
              <a:rPr lang="fr-FR" sz="1800" dirty="0">
                <a:latin typeface="Comic Sans MS" panose="030F0702030302020204" pitchFamily="66" charset="0"/>
              </a:rPr>
              <a:t>. Le tailleur est très fier de son exploit alors il part voir le monde avec sa ceinture. Dans sa poche, il emporte un fromage et un oiseau.</a:t>
            </a:r>
          </a:p>
        </p:txBody>
      </p:sp>
      <p:sp>
        <p:nvSpPr>
          <p:cNvPr id="5" name="ZoneTexte 4">
            <a:extLst>
              <a:ext uri="{FF2B5EF4-FFF2-40B4-BE49-F238E27FC236}">
                <a16:creationId xmlns:a16="http://schemas.microsoft.com/office/drawing/2014/main" id="{A546B739-C1CB-C735-B21E-5F4087D09760}"/>
              </a:ext>
            </a:extLst>
          </p:cNvPr>
          <p:cNvSpPr txBox="1"/>
          <p:nvPr/>
        </p:nvSpPr>
        <p:spPr>
          <a:xfrm>
            <a:off x="4029270" y="2832527"/>
            <a:ext cx="4133460" cy="338554"/>
          </a:xfrm>
          <a:prstGeom prst="rect">
            <a:avLst/>
          </a:prstGeom>
          <a:noFill/>
        </p:spPr>
        <p:txBody>
          <a:bodyPr wrap="square" rtlCol="0">
            <a:spAutoFit/>
          </a:bodyPr>
          <a:lstStyle/>
          <a:p>
            <a:pPr algn="just"/>
            <a:r>
              <a:rPr lang="fr-FR" sz="1600" b="1" i="1" dirty="0">
                <a:latin typeface="Comic Sans MS" panose="030F0702030302020204" pitchFamily="66" charset="0"/>
              </a:rPr>
              <a:t>« A quoi servent ces ponctuations ?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6" name="ZoneTexte 5">
            <a:extLst>
              <a:ext uri="{FF2B5EF4-FFF2-40B4-BE49-F238E27FC236}">
                <a16:creationId xmlns:a16="http://schemas.microsoft.com/office/drawing/2014/main" id="{B647967B-E7A9-1801-E2B5-D9E3A355C06F}"/>
              </a:ext>
            </a:extLst>
          </p:cNvPr>
          <p:cNvSpPr txBox="1"/>
          <p:nvPr/>
        </p:nvSpPr>
        <p:spPr>
          <a:xfrm>
            <a:off x="323461" y="3408698"/>
            <a:ext cx="11653936" cy="830997"/>
          </a:xfrm>
          <a:prstGeom prst="rect">
            <a:avLst/>
          </a:prstGeom>
          <a:noFill/>
        </p:spPr>
        <p:txBody>
          <a:bodyPr wrap="square" rtlCol="0">
            <a:spAutoFit/>
          </a:bodyPr>
          <a:lstStyle/>
          <a:p>
            <a:pPr algn="just"/>
            <a:r>
              <a:rPr lang="fr-FR" sz="1600" b="1" u="sng" dirty="0">
                <a:latin typeface="Comic Sans MS" panose="030F0702030302020204" pitchFamily="66" charset="0"/>
              </a:rPr>
              <a:t>Les deux points </a:t>
            </a:r>
            <a:r>
              <a:rPr lang="fr-FR" sz="1600" dirty="0">
                <a:solidFill>
                  <a:srgbClr val="FF0000"/>
                </a:solidFill>
                <a:latin typeface="Comic Sans MS" panose="030F0702030302020204" pitchFamily="66" charset="0"/>
                <a:sym typeface="Wingdings" panose="05000000000000000000" pitchFamily="2" charset="2"/>
              </a:rPr>
              <a:t>On utilise le deux-points pour annoncer ce qui s'en vient dans le texte, que ce soit un exemple, une énumération, une explication, une citation, un discours direct, une analyse ou un récit. Le deux-points sert aussi à annoncer un jugement, une synthèse, une conclusion, une cause, une conséquence, etc. </a:t>
            </a:r>
            <a:endParaRPr lang="fr-FR" sz="1600" dirty="0">
              <a:solidFill>
                <a:srgbClr val="FF0000"/>
              </a:solidFill>
              <a:latin typeface="Comic Sans MS" panose="030F0702030302020204" pitchFamily="66" charset="0"/>
            </a:endParaRPr>
          </a:p>
        </p:txBody>
      </p:sp>
      <p:sp>
        <p:nvSpPr>
          <p:cNvPr id="9" name="ZoneTexte 8">
            <a:extLst>
              <a:ext uri="{FF2B5EF4-FFF2-40B4-BE49-F238E27FC236}">
                <a16:creationId xmlns:a16="http://schemas.microsoft.com/office/drawing/2014/main" id="{AE400AC1-35C8-2C7F-108A-F11B315AE4A0}"/>
              </a:ext>
            </a:extLst>
          </p:cNvPr>
          <p:cNvSpPr txBox="1"/>
          <p:nvPr/>
        </p:nvSpPr>
        <p:spPr>
          <a:xfrm>
            <a:off x="432319" y="4832035"/>
            <a:ext cx="11299372" cy="338554"/>
          </a:xfrm>
          <a:prstGeom prst="rect">
            <a:avLst/>
          </a:prstGeom>
          <a:noFill/>
        </p:spPr>
        <p:txBody>
          <a:bodyPr wrap="square" rtlCol="0">
            <a:spAutoFit/>
          </a:bodyPr>
          <a:lstStyle/>
          <a:p>
            <a:pPr algn="just"/>
            <a:r>
              <a:rPr lang="fr-FR" sz="1600" b="1" u="sng" dirty="0">
                <a:latin typeface="Comic Sans MS" panose="030F0702030302020204" pitchFamily="66" charset="0"/>
              </a:rPr>
              <a:t>Les guillemets </a:t>
            </a:r>
            <a:r>
              <a:rPr lang="fr-FR" sz="1600" dirty="0">
                <a:solidFill>
                  <a:srgbClr val="FF0000"/>
                </a:solidFill>
                <a:latin typeface="Comic Sans MS" panose="030F0702030302020204" pitchFamily="66" charset="0"/>
                <a:sym typeface="Wingdings" panose="05000000000000000000" pitchFamily="2" charset="2"/>
              </a:rPr>
              <a:t>Les guillemets jouent le rôle de marquer le discours rapporté (citations et discours directs).  </a:t>
            </a:r>
            <a:endParaRPr lang="fr-FR" sz="1600" dirty="0">
              <a:solidFill>
                <a:srgbClr val="FF0000"/>
              </a:solidFill>
              <a:latin typeface="Comic Sans MS" panose="030F0702030302020204" pitchFamily="66" charset="0"/>
            </a:endParaRPr>
          </a:p>
        </p:txBody>
      </p:sp>
      <p:sp>
        <p:nvSpPr>
          <p:cNvPr id="10" name="ZoneTexte 9">
            <a:extLst>
              <a:ext uri="{FF2B5EF4-FFF2-40B4-BE49-F238E27FC236}">
                <a16:creationId xmlns:a16="http://schemas.microsoft.com/office/drawing/2014/main" id="{444FA78C-4DF5-D5E5-37D7-94AA775B9109}"/>
              </a:ext>
            </a:extLst>
          </p:cNvPr>
          <p:cNvSpPr txBox="1"/>
          <p:nvPr/>
        </p:nvSpPr>
        <p:spPr>
          <a:xfrm>
            <a:off x="309466" y="5842134"/>
            <a:ext cx="11545078" cy="584775"/>
          </a:xfrm>
          <a:prstGeom prst="rect">
            <a:avLst/>
          </a:prstGeom>
          <a:noFill/>
        </p:spPr>
        <p:txBody>
          <a:bodyPr wrap="square" rtlCol="0">
            <a:spAutoFit/>
          </a:bodyPr>
          <a:lstStyle/>
          <a:p>
            <a:pPr algn="just"/>
            <a:r>
              <a:rPr lang="fr-FR" sz="1600" b="1" u="sng" dirty="0">
                <a:latin typeface="Comic Sans MS" panose="030F0702030302020204" pitchFamily="66" charset="0"/>
                <a:sym typeface="Wingdings" panose="05000000000000000000" pitchFamily="2" charset="2"/>
              </a:rPr>
              <a:t>Le point d’exclamation </a:t>
            </a:r>
            <a:r>
              <a:rPr lang="fr-FR" sz="1600" dirty="0">
                <a:solidFill>
                  <a:srgbClr val="FF0000"/>
                </a:solidFill>
                <a:latin typeface="Comic Sans MS" panose="030F0702030302020204" pitchFamily="66" charset="0"/>
                <a:sym typeface="Wingdings" panose="05000000000000000000" pitchFamily="2" charset="2"/>
              </a:rPr>
              <a:t> Il sert à exprimer un sentiment, comme la joie, l'étonnement, la crainte, l'admiration, l'indignation, l'ironie, le chagrin, la douleur, etc. </a:t>
            </a:r>
            <a:endParaRPr lang="fr-FR"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1376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3" name="ZoneTexte 2">
            <a:extLst>
              <a:ext uri="{FF2B5EF4-FFF2-40B4-BE49-F238E27FC236}">
                <a16:creationId xmlns:a16="http://schemas.microsoft.com/office/drawing/2014/main" id="{6B134FC3-171B-B363-2ACB-D1169F938ED9}"/>
              </a:ext>
            </a:extLst>
          </p:cNvPr>
          <p:cNvSpPr txBox="1"/>
          <p:nvPr/>
        </p:nvSpPr>
        <p:spPr>
          <a:xfrm>
            <a:off x="214603" y="723478"/>
            <a:ext cx="11762794" cy="2308324"/>
          </a:xfrm>
          <a:prstGeom prst="rect">
            <a:avLst/>
          </a:prstGeom>
          <a:noFill/>
        </p:spPr>
        <p:txBody>
          <a:bodyPr wrap="square" rtlCol="0">
            <a:spAutoFit/>
          </a:bodyPr>
          <a:lstStyle/>
          <a:p>
            <a:pPr algn="just"/>
            <a:r>
              <a:rPr lang="fr-FR" dirty="0">
                <a:latin typeface="Comic Sans MS" panose="030F0702030302020204" pitchFamily="66" charset="0"/>
              </a:rPr>
              <a:t>Au sommet d’une montagne, le tailleur rencontre un géant et il lui dit </a:t>
            </a:r>
            <a:r>
              <a:rPr lang="fr-FR" b="1" dirty="0">
                <a:highlight>
                  <a:srgbClr val="FFFF00"/>
                </a:highlight>
                <a:latin typeface="Comic Sans MS" panose="030F0702030302020204" pitchFamily="66" charset="0"/>
              </a:rPr>
              <a:t>:</a:t>
            </a:r>
          </a:p>
          <a:p>
            <a:pPr algn="just"/>
            <a:r>
              <a:rPr lang="fr-FR" b="1" dirty="0">
                <a:highlight>
                  <a:srgbClr val="FFFF00"/>
                </a:highlight>
                <a:latin typeface="Comic Sans MS" panose="030F0702030302020204" pitchFamily="66" charset="0"/>
              </a:rPr>
              <a:t>-</a:t>
            </a:r>
            <a:r>
              <a:rPr lang="fr-FR" dirty="0">
                <a:latin typeface="Comic Sans MS" panose="030F0702030302020204" pitchFamily="66" charset="0"/>
              </a:rPr>
              <a:t> Bonjour, camarade ! Alors, tu admires le vaste monde </a:t>
            </a:r>
            <a:r>
              <a:rPr lang="fr-FR" b="1" dirty="0">
                <a:highlight>
                  <a:srgbClr val="FFFF00"/>
                </a:highlight>
                <a:latin typeface="Comic Sans MS" panose="030F0702030302020204" pitchFamily="66" charset="0"/>
              </a:rPr>
              <a:t>?</a:t>
            </a:r>
            <a:r>
              <a:rPr lang="fr-FR" dirty="0">
                <a:latin typeface="Comic Sans MS" panose="030F0702030302020204" pitchFamily="66" charset="0"/>
              </a:rPr>
              <a:t> C’est là que je vais. Est-ce que tu veux venir avec moi </a:t>
            </a:r>
            <a:r>
              <a:rPr lang="fr-FR" b="1" dirty="0">
                <a:highlight>
                  <a:srgbClr val="FFFF00"/>
                </a:highlight>
                <a:latin typeface="Comic Sans MS" panose="030F0702030302020204" pitchFamily="66" charset="0"/>
              </a:rPr>
              <a:t>?</a:t>
            </a:r>
          </a:p>
          <a:p>
            <a:pPr algn="just"/>
            <a:r>
              <a:rPr lang="fr-FR" dirty="0">
                <a:latin typeface="Comic Sans MS" panose="030F0702030302020204" pitchFamily="66" charset="0"/>
              </a:rPr>
              <a:t>Le géant voit la ceinture et il pense que le tailleur a tué sept hommes d’un coup. Le géant décide alors de mettre le tailleur à l'épreuve. Il prend une pierre et la serre si fort qu'il en fait sortir de l'eau. </a:t>
            </a:r>
          </a:p>
          <a:p>
            <a:pPr algn="just"/>
            <a:r>
              <a:rPr lang="fr-FR" dirty="0">
                <a:latin typeface="Comic Sans MS" panose="030F0702030302020204" pitchFamily="66" charset="0"/>
              </a:rPr>
              <a:t>Aussitôt, le tailleur plonge la main dans sa poche, il sort le fromage et le presse si fort qu'il en coule du jus.</a:t>
            </a:r>
          </a:p>
          <a:p>
            <a:pPr algn="just"/>
            <a:r>
              <a:rPr lang="fr-FR" dirty="0">
                <a:latin typeface="Comic Sans MS" panose="030F0702030302020204" pitchFamily="66" charset="0"/>
              </a:rPr>
              <a:t>Le géant prend une pierre et l’envoie si haut qu'on ne peut presque plus la voir.</a:t>
            </a:r>
          </a:p>
          <a:p>
            <a:pPr algn="just"/>
            <a:r>
              <a:rPr lang="fr-FR" b="1" dirty="0">
                <a:highlight>
                  <a:srgbClr val="FFFF00"/>
                </a:highlight>
                <a:latin typeface="Comic Sans MS" panose="030F0702030302020204" pitchFamily="66" charset="0"/>
              </a:rPr>
              <a:t>- </a:t>
            </a:r>
            <a:r>
              <a:rPr lang="fr-FR" dirty="0">
                <a:latin typeface="Comic Sans MS" panose="030F0702030302020204" pitchFamily="66" charset="0"/>
              </a:rPr>
              <a:t>Bien lancé, dit le tailleur, mais la pierre est retombée par terre. Je vais en lancer une qui ne reviendra pas.</a:t>
            </a:r>
          </a:p>
        </p:txBody>
      </p:sp>
      <p:sp>
        <p:nvSpPr>
          <p:cNvPr id="5" name="ZoneTexte 4">
            <a:extLst>
              <a:ext uri="{FF2B5EF4-FFF2-40B4-BE49-F238E27FC236}">
                <a16:creationId xmlns:a16="http://schemas.microsoft.com/office/drawing/2014/main" id="{A546B739-C1CB-C735-B21E-5F4087D09760}"/>
              </a:ext>
            </a:extLst>
          </p:cNvPr>
          <p:cNvSpPr txBox="1"/>
          <p:nvPr/>
        </p:nvSpPr>
        <p:spPr>
          <a:xfrm>
            <a:off x="4029270" y="3234791"/>
            <a:ext cx="4133460" cy="338554"/>
          </a:xfrm>
          <a:prstGeom prst="rect">
            <a:avLst/>
          </a:prstGeom>
          <a:noFill/>
        </p:spPr>
        <p:txBody>
          <a:bodyPr wrap="square" rtlCol="0">
            <a:spAutoFit/>
          </a:bodyPr>
          <a:lstStyle/>
          <a:p>
            <a:pPr algn="just"/>
            <a:r>
              <a:rPr lang="fr-FR" sz="1600" b="1" i="1" dirty="0">
                <a:latin typeface="Comic Sans MS" panose="030F0702030302020204" pitchFamily="66" charset="0"/>
              </a:rPr>
              <a:t>« A quoi servent ces ponctuations ? »</a:t>
            </a:r>
            <a:r>
              <a:rPr lang="fr-FR" sz="1600" b="1" i="1" dirty="0">
                <a:solidFill>
                  <a:srgbClr val="FF0000"/>
                </a:solidFill>
                <a:latin typeface="Comic Sans MS" panose="030F0702030302020204" pitchFamily="66" charset="0"/>
              </a:rPr>
              <a:t> </a:t>
            </a:r>
            <a:endParaRPr lang="fr-FR" sz="1600" b="1" i="1" dirty="0">
              <a:latin typeface="Comic Sans MS" panose="030F0702030302020204" pitchFamily="66" charset="0"/>
            </a:endParaRPr>
          </a:p>
        </p:txBody>
      </p:sp>
      <p:sp>
        <p:nvSpPr>
          <p:cNvPr id="6" name="ZoneTexte 5">
            <a:extLst>
              <a:ext uri="{FF2B5EF4-FFF2-40B4-BE49-F238E27FC236}">
                <a16:creationId xmlns:a16="http://schemas.microsoft.com/office/drawing/2014/main" id="{B647967B-E7A9-1801-E2B5-D9E3A355C06F}"/>
              </a:ext>
            </a:extLst>
          </p:cNvPr>
          <p:cNvSpPr txBox="1"/>
          <p:nvPr/>
        </p:nvSpPr>
        <p:spPr>
          <a:xfrm>
            <a:off x="432319" y="3610785"/>
            <a:ext cx="11545078" cy="830997"/>
          </a:xfrm>
          <a:prstGeom prst="rect">
            <a:avLst/>
          </a:prstGeom>
          <a:noFill/>
        </p:spPr>
        <p:txBody>
          <a:bodyPr wrap="square" rtlCol="0">
            <a:spAutoFit/>
          </a:bodyPr>
          <a:lstStyle/>
          <a:p>
            <a:pPr algn="just"/>
            <a:r>
              <a:rPr lang="fr-FR" sz="1600" b="1" u="sng" dirty="0">
                <a:latin typeface="Comic Sans MS" panose="030F0702030302020204" pitchFamily="66" charset="0"/>
              </a:rPr>
              <a:t>Les deux points </a:t>
            </a:r>
            <a:r>
              <a:rPr lang="fr-FR" sz="1600" dirty="0">
                <a:solidFill>
                  <a:srgbClr val="FF0000"/>
                </a:solidFill>
                <a:latin typeface="Comic Sans MS" panose="030F0702030302020204" pitchFamily="66" charset="0"/>
                <a:sym typeface="Wingdings" panose="05000000000000000000" pitchFamily="2" charset="2"/>
              </a:rPr>
              <a:t>On utilise le deux-points pour annoncer ce qui s'en vient dans le texte, que ce soit un exemple, une énumération, une explication, une citation, un discours direct, une analyse ou un récit. Le deux-points sert aussi à annoncer un jugement, une synthèse, une conclusion, une cause, une conséquence, etc. </a:t>
            </a:r>
            <a:endParaRPr lang="fr-FR" sz="1600" dirty="0">
              <a:solidFill>
                <a:srgbClr val="FF0000"/>
              </a:solidFill>
              <a:latin typeface="Comic Sans MS" panose="030F0702030302020204" pitchFamily="66" charset="0"/>
            </a:endParaRPr>
          </a:p>
        </p:txBody>
      </p:sp>
      <p:sp>
        <p:nvSpPr>
          <p:cNvPr id="9" name="ZoneTexte 8">
            <a:extLst>
              <a:ext uri="{FF2B5EF4-FFF2-40B4-BE49-F238E27FC236}">
                <a16:creationId xmlns:a16="http://schemas.microsoft.com/office/drawing/2014/main" id="{AE400AC1-35C8-2C7F-108A-F11B315AE4A0}"/>
              </a:ext>
            </a:extLst>
          </p:cNvPr>
          <p:cNvSpPr txBox="1"/>
          <p:nvPr/>
        </p:nvSpPr>
        <p:spPr>
          <a:xfrm>
            <a:off x="446314" y="4568169"/>
            <a:ext cx="11299372" cy="338554"/>
          </a:xfrm>
          <a:prstGeom prst="rect">
            <a:avLst/>
          </a:prstGeom>
          <a:noFill/>
        </p:spPr>
        <p:txBody>
          <a:bodyPr wrap="square" rtlCol="0">
            <a:spAutoFit/>
          </a:bodyPr>
          <a:lstStyle/>
          <a:p>
            <a:pPr algn="just"/>
            <a:r>
              <a:rPr lang="fr-FR" sz="1600" b="1" u="sng" dirty="0">
                <a:latin typeface="Comic Sans MS" panose="030F0702030302020204" pitchFamily="66" charset="0"/>
              </a:rPr>
              <a:t>Les tirets </a:t>
            </a:r>
            <a:r>
              <a:rPr lang="fr-FR" sz="1600" dirty="0">
                <a:solidFill>
                  <a:srgbClr val="FF0000"/>
                </a:solidFill>
                <a:latin typeface="Comic Sans MS" panose="030F0702030302020204" pitchFamily="66" charset="0"/>
                <a:sym typeface="Wingdings" panose="05000000000000000000" pitchFamily="2" charset="2"/>
              </a:rPr>
              <a:t> Le tiret indique quelqu’un qui parle et le changement d’interlocuteur.</a:t>
            </a:r>
            <a:endParaRPr lang="fr-FR" sz="1600" dirty="0">
              <a:solidFill>
                <a:srgbClr val="FF0000"/>
              </a:solidFill>
              <a:latin typeface="Comic Sans MS" panose="030F0702030302020204" pitchFamily="66" charset="0"/>
            </a:endParaRPr>
          </a:p>
        </p:txBody>
      </p:sp>
      <p:sp>
        <p:nvSpPr>
          <p:cNvPr id="10" name="ZoneTexte 9">
            <a:extLst>
              <a:ext uri="{FF2B5EF4-FFF2-40B4-BE49-F238E27FC236}">
                <a16:creationId xmlns:a16="http://schemas.microsoft.com/office/drawing/2014/main" id="{444FA78C-4DF5-D5E5-37D7-94AA775B9109}"/>
              </a:ext>
            </a:extLst>
          </p:cNvPr>
          <p:cNvSpPr txBox="1"/>
          <p:nvPr/>
        </p:nvSpPr>
        <p:spPr>
          <a:xfrm>
            <a:off x="432319" y="5033110"/>
            <a:ext cx="11545078" cy="584775"/>
          </a:xfrm>
          <a:prstGeom prst="rect">
            <a:avLst/>
          </a:prstGeom>
          <a:noFill/>
        </p:spPr>
        <p:txBody>
          <a:bodyPr wrap="square" rtlCol="0">
            <a:spAutoFit/>
          </a:bodyPr>
          <a:lstStyle/>
          <a:p>
            <a:pPr algn="just"/>
            <a:r>
              <a:rPr lang="fr-FR" sz="1600" b="1" u="sng" dirty="0">
                <a:latin typeface="Comic Sans MS" panose="030F0702030302020204" pitchFamily="66" charset="0"/>
                <a:sym typeface="Wingdings" panose="05000000000000000000" pitchFamily="2" charset="2"/>
              </a:rPr>
              <a:t>Le point d’interrogation </a:t>
            </a:r>
            <a:r>
              <a:rPr lang="fr-FR" sz="1600" dirty="0">
                <a:solidFill>
                  <a:srgbClr val="FF0000"/>
                </a:solidFill>
                <a:latin typeface="Comic Sans MS" panose="030F0702030302020204" pitchFamily="66" charset="0"/>
                <a:sym typeface="Wingdings" panose="05000000000000000000" pitchFamily="2" charset="2"/>
              </a:rPr>
              <a:t> Le point d’interrogation se place à la fin de la phrase qui est une question. L’intonation est montante.</a:t>
            </a:r>
            <a:endParaRPr lang="fr-FR" sz="1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01171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095" y="148343"/>
            <a:ext cx="11370906" cy="369332"/>
          </a:xfrm>
          <a:prstGeom prst="rect">
            <a:avLst/>
          </a:prstGeom>
          <a:solidFill>
            <a:schemeClr val="bg1">
              <a:lumMod val="65000"/>
            </a:schemeClr>
          </a:solidFill>
        </p:spPr>
        <p:txBody>
          <a:bodyPr wrap="square" rtlCol="0">
            <a:spAutoFit/>
          </a:bodyPr>
          <a:lstStyle/>
          <a:p>
            <a:pPr algn="just"/>
            <a:r>
              <a:rPr lang="fr-FR" b="1" u="sng" dirty="0">
                <a:latin typeface="Comic Sans MS" panose="030F0702030302020204" pitchFamily="66" charset="0"/>
              </a:rPr>
              <a:t>Compréhension du texte</a:t>
            </a:r>
            <a:endParaRPr lang="fr-FR" dirty="0">
              <a:latin typeface="Comic Sans MS" panose="030F0702030302020204" pitchFamily="66" charset="0"/>
            </a:endParaRPr>
          </a:p>
        </p:txBody>
      </p:sp>
      <p:sp>
        <p:nvSpPr>
          <p:cNvPr id="7" name="Zone de texte 2">
            <a:extLst>
              <a:ext uri="{FF2B5EF4-FFF2-40B4-BE49-F238E27FC236}">
                <a16:creationId xmlns:a16="http://schemas.microsoft.com/office/drawing/2014/main" id="{5917E3D0-D67F-DD56-E2B5-6773FA7882B4}"/>
              </a:ext>
            </a:extLst>
          </p:cNvPr>
          <p:cNvSpPr txBox="1">
            <a:spLocks noChangeArrowheads="1"/>
          </p:cNvSpPr>
          <p:nvPr/>
        </p:nvSpPr>
        <p:spPr bwMode="auto">
          <a:xfrm>
            <a:off x="9675295" y="-142221"/>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CM2</a:t>
            </a:r>
            <a:endParaRPr lang="fr-FR" sz="2800" dirty="0">
              <a:effectLst/>
              <a:latin typeface="Calibri" panose="020F0502020204030204" pitchFamily="34" charset="0"/>
              <a:ea typeface="Calibri" panose="020F0502020204030204" pitchFamily="34" charset="0"/>
            </a:endParaRPr>
          </a:p>
        </p:txBody>
      </p:sp>
      <p:sp>
        <p:nvSpPr>
          <p:cNvPr id="8" name="Zone de texte 2">
            <a:extLst>
              <a:ext uri="{FF2B5EF4-FFF2-40B4-BE49-F238E27FC236}">
                <a16:creationId xmlns:a16="http://schemas.microsoft.com/office/drawing/2014/main" id="{4E1A17C1-25FF-2F5E-E9E5-1852B56CACA4}"/>
              </a:ext>
            </a:extLst>
          </p:cNvPr>
          <p:cNvSpPr txBox="1">
            <a:spLocks noChangeArrowheads="1"/>
          </p:cNvSpPr>
          <p:nvPr/>
        </p:nvSpPr>
        <p:spPr bwMode="auto">
          <a:xfrm>
            <a:off x="8288695" y="-142222"/>
            <a:ext cx="3442996" cy="508635"/>
          </a:xfrm>
          <a:prstGeom prst="rect">
            <a:avLst/>
          </a:prstGeom>
          <a:noFill/>
          <a:ln w="9525">
            <a:noFill/>
            <a:miter lim="800000"/>
            <a:headEnd/>
            <a:tailEnd/>
          </a:ln>
        </p:spPr>
        <p:txBody>
          <a:bodyPr rot="0" vert="horz" wrap="square" lIns="91440" tIns="45720" rIns="91440" bIns="45720" anchor="t" anchorCtr="0">
            <a:noAutofit/>
            <a:scene3d>
              <a:camera prst="perspectiveBelow"/>
              <a:lightRig rig="threePt" dir="t"/>
            </a:scene3d>
          </a:bodyPr>
          <a:lstStyle/>
          <a:p>
            <a:pPr algn="ctr">
              <a:lnSpc>
                <a:spcPct val="115000"/>
              </a:lnSpc>
              <a:spcAft>
                <a:spcPts val="1000"/>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CM1</a:t>
            </a:r>
            <a:endParaRPr lang="fr-FR" sz="2800" dirty="0">
              <a:effectLst/>
              <a:latin typeface="Calibri" panose="020F0502020204030204" pitchFamily="34" charset="0"/>
              <a:ea typeface="Calibri" panose="020F0502020204030204" pitchFamily="34" charset="0"/>
            </a:endParaRPr>
          </a:p>
        </p:txBody>
      </p:sp>
      <p:sp>
        <p:nvSpPr>
          <p:cNvPr id="17" name="ZoneTexte 16">
            <a:extLst>
              <a:ext uri="{FF2B5EF4-FFF2-40B4-BE49-F238E27FC236}">
                <a16:creationId xmlns:a16="http://schemas.microsoft.com/office/drawing/2014/main" id="{85DFAA65-B06B-5C8A-2FD2-825CDD6600A0}"/>
              </a:ext>
            </a:extLst>
          </p:cNvPr>
          <p:cNvSpPr txBox="1"/>
          <p:nvPr/>
        </p:nvSpPr>
        <p:spPr>
          <a:xfrm>
            <a:off x="214603" y="679117"/>
            <a:ext cx="11762794" cy="4801314"/>
          </a:xfrm>
          <a:prstGeom prst="rect">
            <a:avLst/>
          </a:prstGeom>
          <a:noFill/>
        </p:spPr>
        <p:txBody>
          <a:bodyPr wrap="square" rtlCol="0">
            <a:spAutoFit/>
          </a:bodyPr>
          <a:lstStyle/>
          <a:p>
            <a:pPr algn="ctr"/>
            <a:r>
              <a:rPr lang="fr-FR" b="1" u="sng" dirty="0">
                <a:latin typeface="Comic Sans MS" panose="030F0702030302020204" pitchFamily="66" charset="0"/>
              </a:rPr>
              <a:t>Le vaillant petit tailleur (1)</a:t>
            </a:r>
          </a:p>
          <a:p>
            <a:pPr algn="ctr"/>
            <a:endParaRPr lang="fr-FR" dirty="0">
              <a:latin typeface="Comic Sans MS" panose="030F0702030302020204" pitchFamily="66" charset="0"/>
            </a:endParaRPr>
          </a:p>
          <a:p>
            <a:pPr algn="just"/>
            <a:r>
              <a:rPr lang="fr-FR" dirty="0">
                <a:latin typeface="Comic Sans MS" panose="030F0702030302020204" pitchFamily="66" charset="0"/>
              </a:rPr>
              <a:t>Un tailleur prépare une tartine de crème, mais elle attire les mouches. Le tailleur, énervé, frappe dans le tas avec une pièce d'étoffe. Il en tue sept d'un coup. Aussitôt, il fabrique une ceinture sur laquelle il brode ces mots : « Sept d'un coup ! ». Le tailleur est très fier de son exploit alors il part voir le monde avec sa ceinture. Dans sa poche, il emporte un fromage et un oiseau.</a:t>
            </a:r>
          </a:p>
          <a:p>
            <a:pPr algn="just"/>
            <a:r>
              <a:rPr lang="fr-FR" dirty="0">
                <a:latin typeface="Comic Sans MS" panose="030F0702030302020204" pitchFamily="66" charset="0"/>
              </a:rPr>
              <a:t>Au sommet d’une montagne, le tailleur rencontre un géant et il lui dit :</a:t>
            </a:r>
          </a:p>
          <a:p>
            <a:pPr algn="just"/>
            <a:r>
              <a:rPr lang="fr-FR" dirty="0">
                <a:latin typeface="Comic Sans MS" panose="030F0702030302020204" pitchFamily="66" charset="0"/>
              </a:rPr>
              <a:t>- Bonjour, camarade ! Alors, tu admires le vaste monde ? C’est là que je vais. Est-ce que tu veux venir avec moi ?</a:t>
            </a:r>
          </a:p>
          <a:p>
            <a:pPr algn="just"/>
            <a:r>
              <a:rPr lang="fr-FR" dirty="0">
                <a:latin typeface="Comic Sans MS" panose="030F0702030302020204" pitchFamily="66" charset="0"/>
              </a:rPr>
              <a:t>Le géant voit la ceinture et il pense que le tailleur a tué sept hommes d’un coup. Le géant décide alors de mettre le tailleur à l'épreuve. Il prend une pierre et la serre si fort qu'il en fait sortir de l'eau. </a:t>
            </a:r>
          </a:p>
          <a:p>
            <a:pPr algn="just"/>
            <a:r>
              <a:rPr lang="fr-FR" dirty="0">
                <a:latin typeface="Comic Sans MS" panose="030F0702030302020204" pitchFamily="66" charset="0"/>
              </a:rPr>
              <a:t>Aussitôt, le tailleur plonge la main dans sa poche, il sort le fromage et le presse si fort qu'il en coule du jus.</a:t>
            </a:r>
          </a:p>
          <a:p>
            <a:pPr algn="just"/>
            <a:r>
              <a:rPr lang="fr-FR" dirty="0">
                <a:latin typeface="Comic Sans MS" panose="030F0702030302020204" pitchFamily="66" charset="0"/>
              </a:rPr>
              <a:t>Le géant prend une pierre et l’envoie si haut qu'on ne peut presque plus la voir.</a:t>
            </a:r>
          </a:p>
          <a:p>
            <a:pPr algn="just"/>
            <a:r>
              <a:rPr lang="fr-FR" dirty="0">
                <a:latin typeface="Comic Sans MS" panose="030F0702030302020204" pitchFamily="66" charset="0"/>
              </a:rPr>
              <a:t>- Bien lancé, dit le tailleur, mais la pierre est retombée par terre. Je vais en lancer une qui ne reviendra pas.</a:t>
            </a:r>
          </a:p>
          <a:p>
            <a:pPr algn="just"/>
            <a:r>
              <a:rPr lang="fr-FR" dirty="0">
                <a:latin typeface="Comic Sans MS" panose="030F0702030302020204" pitchFamily="66" charset="0"/>
              </a:rPr>
              <a:t>Il prend l'oiseau dans sa poche et le lance en l'air. Heureux d'être libre, l'oiseau monte vers le ciel et ne revient pas. Ensuite, le petit homme réussit à faire croire au géant qu'il peut sauter par-dessus un arbre. Le géant tente de le faire, mais il n’y parvient pas.</a:t>
            </a:r>
          </a:p>
        </p:txBody>
      </p:sp>
      <p:sp>
        <p:nvSpPr>
          <p:cNvPr id="5" name="ZoneTexte 4">
            <a:extLst>
              <a:ext uri="{FF2B5EF4-FFF2-40B4-BE49-F238E27FC236}">
                <a16:creationId xmlns:a16="http://schemas.microsoft.com/office/drawing/2014/main" id="{493489CC-25ED-01A9-2DBA-ACBCF537195B}"/>
              </a:ext>
            </a:extLst>
          </p:cNvPr>
          <p:cNvSpPr txBox="1"/>
          <p:nvPr/>
        </p:nvSpPr>
        <p:spPr>
          <a:xfrm>
            <a:off x="2422849" y="5827168"/>
            <a:ext cx="8105191" cy="338554"/>
          </a:xfrm>
          <a:prstGeom prst="rect">
            <a:avLst/>
          </a:prstGeom>
          <a:noFill/>
        </p:spPr>
        <p:txBody>
          <a:bodyPr wrap="square" rtlCol="0">
            <a:spAutoFit/>
          </a:bodyPr>
          <a:lstStyle/>
          <a:p>
            <a:pPr algn="just"/>
            <a:r>
              <a:rPr lang="fr-FR" sz="1600" b="1" i="1" dirty="0">
                <a:solidFill>
                  <a:srgbClr val="FF0000"/>
                </a:solidFill>
                <a:latin typeface="Comic Sans MS" panose="030F0702030302020204" pitchFamily="66" charset="0"/>
              </a:rPr>
              <a:t>« Relevez les mots ou groupes de mots qui donnent des indications de temps » </a:t>
            </a:r>
          </a:p>
        </p:txBody>
      </p:sp>
      <p:sp>
        <p:nvSpPr>
          <p:cNvPr id="3" name="Rectangle 2">
            <a:extLst>
              <a:ext uri="{FF2B5EF4-FFF2-40B4-BE49-F238E27FC236}">
                <a16:creationId xmlns:a16="http://schemas.microsoft.com/office/drawing/2014/main" id="{F3DCD795-0CEB-91F7-3D21-0F00306F8D07}"/>
              </a:ext>
            </a:extLst>
          </p:cNvPr>
          <p:cNvSpPr/>
          <p:nvPr/>
        </p:nvSpPr>
        <p:spPr>
          <a:xfrm>
            <a:off x="5671458" y="1522709"/>
            <a:ext cx="1018591" cy="28743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B241AC81-EC24-DDF1-CB5F-4E0189BA61AF}"/>
              </a:ext>
            </a:extLst>
          </p:cNvPr>
          <p:cNvSpPr/>
          <p:nvPr/>
        </p:nvSpPr>
        <p:spPr>
          <a:xfrm>
            <a:off x="293135" y="3766690"/>
            <a:ext cx="1013152" cy="26413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16DA72E1-972C-D568-E802-965450800B55}"/>
              </a:ext>
            </a:extLst>
          </p:cNvPr>
          <p:cNvSpPr/>
          <p:nvPr/>
        </p:nvSpPr>
        <p:spPr>
          <a:xfrm>
            <a:off x="1561319" y="4810382"/>
            <a:ext cx="914402" cy="32280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A5224E7D-332D-5D49-56A5-8C6C43B69B85}"/>
              </a:ext>
            </a:extLst>
          </p:cNvPr>
          <p:cNvSpPr txBox="1"/>
          <p:nvPr/>
        </p:nvSpPr>
        <p:spPr>
          <a:xfrm>
            <a:off x="2901819" y="6086928"/>
            <a:ext cx="8105191" cy="338554"/>
          </a:xfrm>
          <a:prstGeom prst="rect">
            <a:avLst/>
          </a:prstGeom>
          <a:noFill/>
        </p:spPr>
        <p:txBody>
          <a:bodyPr wrap="square" rtlCol="0">
            <a:spAutoFit/>
          </a:bodyPr>
          <a:lstStyle/>
          <a:p>
            <a:pPr algn="just"/>
            <a:r>
              <a:rPr lang="fr-FR" sz="1600" b="1" i="1" dirty="0">
                <a:solidFill>
                  <a:srgbClr val="0070C0"/>
                </a:solidFill>
                <a:latin typeface="Comic Sans MS" panose="030F0702030302020204" pitchFamily="66" charset="0"/>
              </a:rPr>
              <a:t>« Relevez les mots ou groupes de mots qui indiquent des lieux » </a:t>
            </a:r>
          </a:p>
        </p:txBody>
      </p:sp>
      <p:sp>
        <p:nvSpPr>
          <p:cNvPr id="16" name="Rectangle 15">
            <a:extLst>
              <a:ext uri="{FF2B5EF4-FFF2-40B4-BE49-F238E27FC236}">
                <a16:creationId xmlns:a16="http://schemas.microsoft.com/office/drawing/2014/main" id="{749FFC3F-BD94-CBC1-951F-060B37509080}"/>
              </a:ext>
            </a:extLst>
          </p:cNvPr>
          <p:cNvSpPr/>
          <p:nvPr/>
        </p:nvSpPr>
        <p:spPr>
          <a:xfrm>
            <a:off x="214602" y="2329127"/>
            <a:ext cx="3023119" cy="369332"/>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3420A3BD-232B-A22B-893F-379187530F6B}"/>
              </a:ext>
            </a:extLst>
          </p:cNvPr>
          <p:cNvSpPr/>
          <p:nvPr/>
        </p:nvSpPr>
        <p:spPr>
          <a:xfrm>
            <a:off x="7048889" y="2602565"/>
            <a:ext cx="322295" cy="321165"/>
          </a:xfrm>
          <a:prstGeom prst="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1178C35A-213C-4A93-4A37-1552C7741DAD}"/>
              </a:ext>
            </a:extLst>
          </p:cNvPr>
          <p:cNvSpPr txBox="1"/>
          <p:nvPr/>
        </p:nvSpPr>
        <p:spPr>
          <a:xfrm>
            <a:off x="2429844" y="6421440"/>
            <a:ext cx="3853543" cy="338554"/>
          </a:xfrm>
          <a:prstGeom prst="rect">
            <a:avLst/>
          </a:prstGeom>
          <a:noFill/>
        </p:spPr>
        <p:txBody>
          <a:bodyPr wrap="square" rtlCol="0">
            <a:spAutoFit/>
          </a:bodyPr>
          <a:lstStyle/>
          <a:p>
            <a:pPr algn="just"/>
            <a:r>
              <a:rPr lang="fr-FR" sz="1600" b="1" i="1" dirty="0">
                <a:solidFill>
                  <a:schemeClr val="accent6">
                    <a:lumMod val="50000"/>
                  </a:schemeClr>
                </a:solidFill>
                <a:latin typeface="Comic Sans MS" panose="030F0702030302020204" pitchFamily="66" charset="0"/>
              </a:rPr>
              <a:t>« Relevez les indicateurs logiques » </a:t>
            </a:r>
          </a:p>
        </p:txBody>
      </p:sp>
      <p:sp>
        <p:nvSpPr>
          <p:cNvPr id="20" name="Rectangle 19">
            <a:extLst>
              <a:ext uri="{FF2B5EF4-FFF2-40B4-BE49-F238E27FC236}">
                <a16:creationId xmlns:a16="http://schemas.microsoft.com/office/drawing/2014/main" id="{B4BC0C2D-499C-9423-C975-3EFDEEFEDC80}"/>
              </a:ext>
            </a:extLst>
          </p:cNvPr>
          <p:cNvSpPr/>
          <p:nvPr/>
        </p:nvSpPr>
        <p:spPr>
          <a:xfrm>
            <a:off x="4783490" y="1214550"/>
            <a:ext cx="496078" cy="369332"/>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B322C53D-8291-8256-9051-34191DA64358}"/>
              </a:ext>
            </a:extLst>
          </p:cNvPr>
          <p:cNvSpPr txBox="1"/>
          <p:nvPr/>
        </p:nvSpPr>
        <p:spPr>
          <a:xfrm>
            <a:off x="6506548" y="6415247"/>
            <a:ext cx="3853543" cy="338554"/>
          </a:xfrm>
          <a:prstGeom prst="rect">
            <a:avLst/>
          </a:prstGeom>
          <a:noFill/>
        </p:spPr>
        <p:txBody>
          <a:bodyPr wrap="square" rtlCol="0">
            <a:spAutoFit/>
          </a:bodyPr>
          <a:lstStyle/>
          <a:p>
            <a:pPr algn="just"/>
            <a:r>
              <a:rPr lang="fr-FR" sz="1600" b="1" i="1" dirty="0">
                <a:solidFill>
                  <a:srgbClr val="7030A0"/>
                </a:solidFill>
                <a:latin typeface="Comic Sans MS" panose="030F0702030302020204" pitchFamily="66" charset="0"/>
              </a:rPr>
              <a:t>« Relevez les mots invariables » </a:t>
            </a:r>
          </a:p>
        </p:txBody>
      </p:sp>
      <p:sp>
        <p:nvSpPr>
          <p:cNvPr id="23" name="Rectangle 22">
            <a:extLst>
              <a:ext uri="{FF2B5EF4-FFF2-40B4-BE49-F238E27FC236}">
                <a16:creationId xmlns:a16="http://schemas.microsoft.com/office/drawing/2014/main" id="{1BCC92A8-0894-821E-E7A2-F0CAE024F3C9}"/>
              </a:ext>
            </a:extLst>
          </p:cNvPr>
          <p:cNvSpPr/>
          <p:nvPr/>
        </p:nvSpPr>
        <p:spPr>
          <a:xfrm>
            <a:off x="268252" y="1532966"/>
            <a:ext cx="552843" cy="36933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08ACCCB4-A475-E107-532D-61C1E6A05A8F}"/>
              </a:ext>
            </a:extLst>
          </p:cNvPr>
          <p:cNvSpPr/>
          <p:nvPr/>
        </p:nvSpPr>
        <p:spPr>
          <a:xfrm>
            <a:off x="7453604" y="3720428"/>
            <a:ext cx="300135" cy="36933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FD512104-AC24-ACD1-D836-7906C90AAA98}"/>
              </a:ext>
            </a:extLst>
          </p:cNvPr>
          <p:cNvSpPr/>
          <p:nvPr/>
        </p:nvSpPr>
        <p:spPr>
          <a:xfrm>
            <a:off x="6506549" y="4023676"/>
            <a:ext cx="864636" cy="287430"/>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2807EA2B-DB1F-930C-A11D-1DA7BC761D4E}"/>
              </a:ext>
            </a:extLst>
          </p:cNvPr>
          <p:cNvSpPr/>
          <p:nvPr/>
        </p:nvSpPr>
        <p:spPr>
          <a:xfrm>
            <a:off x="9336831" y="4810382"/>
            <a:ext cx="1191209" cy="369332"/>
          </a:xfrm>
          <a:prstGeom prst="rect">
            <a:avLst/>
          </a:prstGeom>
          <a:noFill/>
          <a:ln w="190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1510CED-0C9B-60B4-03EF-0F41105E63B9}"/>
              </a:ext>
            </a:extLst>
          </p:cNvPr>
          <p:cNvSpPr/>
          <p:nvPr/>
        </p:nvSpPr>
        <p:spPr>
          <a:xfrm>
            <a:off x="8040654" y="1798353"/>
            <a:ext cx="590161" cy="369332"/>
          </a:xfrm>
          <a:prstGeom prst="rect">
            <a:avLst/>
          </a:prstGeom>
          <a:no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4324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circle(in)">
                                      <p:cBhvr>
                                        <p:cTn id="39" dur="2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ircle(in)">
                                      <p:cBhvr>
                                        <p:cTn id="61" dur="20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circle(in)">
                                      <p:cBhvr>
                                        <p:cTn id="66" dur="20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circle(in)">
                                      <p:cBhvr>
                                        <p:cTn id="71" dur="20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circle(in)">
                                      <p:cBhvr>
                                        <p:cTn id="76" dur="20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circle(in)">
                                      <p:cBhvr>
                                        <p:cTn id="8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1" grpId="0" animBg="1"/>
      <p:bldP spid="12" grpId="0" animBg="1"/>
      <p:bldP spid="15" grpId="0"/>
      <p:bldP spid="16" grpId="0" animBg="1"/>
      <p:bldP spid="18" grpId="0" animBg="1"/>
      <p:bldP spid="19" grpId="0"/>
      <p:bldP spid="20" grpId="0" animBg="1"/>
      <p:bldP spid="22" grpId="0"/>
      <p:bldP spid="23" grpId="0" animBg="1"/>
      <p:bldP spid="24" grpId="0" animBg="1"/>
      <p:bldP spid="25" grpId="0" animBg="1"/>
      <p:bldP spid="29" grpId="0" animBg="1"/>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2039</TotalTime>
  <Words>4635</Words>
  <Application>Microsoft Office PowerPoint</Application>
  <PresentationFormat>Grand écran</PresentationFormat>
  <Paragraphs>460</Paragraphs>
  <Slides>28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Calibri Light</vt:lpstr>
      <vt:lpstr>Comic Sans MS</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BEGIN</dc:creator>
  <cp:lastModifiedBy>Fanny BEGIN</cp:lastModifiedBy>
  <cp:revision>7</cp:revision>
  <dcterms:created xsi:type="dcterms:W3CDTF">2023-05-21T06:14:44Z</dcterms:created>
  <dcterms:modified xsi:type="dcterms:W3CDTF">2023-08-01T12:44:14Z</dcterms:modified>
</cp:coreProperties>
</file>