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6" r:id="rId4"/>
    <p:sldId id="267" r:id="rId5"/>
    <p:sldId id="268" r:id="rId6"/>
    <p:sldId id="270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1E9B-37E6-40B1-BAA5-96E8B0D27DD3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7831-5855-4D2E-9DA3-0446DF8A75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0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90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7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5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14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2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5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98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49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4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0B0E-A152-47B9-8973-0645C6FEA707}" type="datetimeFigureOut">
              <a:rPr lang="fr-FR" smtClean="0"/>
              <a:t>05/10/2017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088232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pronoms personnels sujets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808312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chemeClr val="tx1"/>
                </a:solidFill>
                <a:latin typeface="Cursive standard" pitchFamily="2" charset="0"/>
              </a:rPr>
              <a:t>ils - elles </a:t>
            </a:r>
            <a:endParaRPr lang="fr-FR" sz="6600" b="1" dirty="0">
              <a:solidFill>
                <a:schemeClr val="tx1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73196" cy="27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7" y="3866414"/>
            <a:ext cx="4678735" cy="26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1789" y="3481694"/>
            <a:ext cx="6292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Les avions décollent</a:t>
            </a:r>
            <a:endParaRPr lang="fr-FR" sz="3200" b="1" dirty="0" smtClean="0">
              <a:latin typeface="Cursive standard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03580" y="4103925"/>
            <a:ext cx="16201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67345" y="4251135"/>
            <a:ext cx="62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____ </a:t>
            </a:r>
            <a:r>
              <a:rPr lang="fr-FR" sz="3200" b="1" dirty="0" smtClean="0">
                <a:latin typeface="Cursive standard" pitchFamily="2" charset="0"/>
              </a:rPr>
              <a:t>sont</a:t>
            </a:r>
            <a:r>
              <a:rPr lang="fr-FR" sz="3200" b="1" dirty="0" smtClean="0">
                <a:latin typeface="Cursive standard" pitchFamily="2" charset="0"/>
              </a:rPr>
              <a:t> </a:t>
            </a:r>
            <a:r>
              <a:rPr lang="fr-FR" sz="3200" b="1" dirty="0" smtClean="0">
                <a:latin typeface="Cursive standard" pitchFamily="2" charset="0"/>
              </a:rPr>
              <a:t>dans le ciel.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99474" y="385500"/>
            <a:ext cx="317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2060"/>
                </a:solidFill>
              </a:rPr>
              <a:t>Que </a:t>
            </a:r>
            <a:r>
              <a:rPr lang="fr-FR" sz="2800" i="1" dirty="0" smtClean="0">
                <a:solidFill>
                  <a:srgbClr val="002060"/>
                </a:solidFill>
              </a:rPr>
              <a:t>font les avions </a:t>
            </a:r>
            <a:r>
              <a:rPr lang="fr-FR" sz="2800" i="1" dirty="0" smtClean="0">
                <a:solidFill>
                  <a:srgbClr val="002060"/>
                </a:solidFill>
              </a:rPr>
              <a:t>?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99473" y="2958474"/>
            <a:ext cx="331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2060"/>
                </a:solidFill>
              </a:rPr>
              <a:t>Qui </a:t>
            </a:r>
            <a:r>
              <a:rPr lang="fr-FR" sz="2800" i="1" dirty="0" smtClean="0">
                <a:solidFill>
                  <a:srgbClr val="002060"/>
                </a:solidFill>
              </a:rPr>
              <a:t>sont </a:t>
            </a:r>
            <a:r>
              <a:rPr lang="fr-FR" sz="2800" i="1" dirty="0" smtClean="0">
                <a:solidFill>
                  <a:srgbClr val="002060"/>
                </a:solidFill>
              </a:rPr>
              <a:t>dans le ciel ?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7082" y="4343467"/>
            <a:ext cx="104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endParaRPr lang="fr-FR" sz="36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/>
          <a:stretch/>
        </p:blipFill>
        <p:spPr bwMode="auto">
          <a:xfrm>
            <a:off x="162232" y="176084"/>
            <a:ext cx="3787289" cy="35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13" y="2660420"/>
            <a:ext cx="5181177" cy="283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1789" y="5384092"/>
            <a:ext cx="62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____ </a:t>
            </a:r>
            <a:r>
              <a:rPr lang="fr-FR" sz="3200" b="1" dirty="0" smtClean="0">
                <a:latin typeface="Cursive standard" pitchFamily="2" charset="0"/>
              </a:rPr>
              <a:t>sont </a:t>
            </a:r>
            <a:r>
              <a:rPr lang="fr-FR" sz="3200" b="1" dirty="0" smtClean="0">
                <a:latin typeface="Cursive standard" pitchFamily="2" charset="0"/>
              </a:rPr>
              <a:t>dans le ciel.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4417" y="5348659"/>
            <a:ext cx="88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endParaRPr lang="fr-FR" sz="3200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20072" y="601524"/>
            <a:ext cx="344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Que </a:t>
            </a:r>
            <a:r>
              <a:rPr lang="fr-FR" sz="2800" i="1" dirty="0" smtClean="0">
                <a:solidFill>
                  <a:srgbClr val="C00000"/>
                </a:solidFill>
              </a:rPr>
              <a:t>font les fusées </a:t>
            </a:r>
            <a:r>
              <a:rPr lang="fr-FR" sz="2800" i="1" dirty="0" smtClean="0">
                <a:solidFill>
                  <a:srgbClr val="C00000"/>
                </a:solidFill>
              </a:rPr>
              <a:t>?</a:t>
            </a:r>
            <a:endParaRPr lang="fr-FR" sz="2800" i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4417" y="4523788"/>
            <a:ext cx="62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Les fusées décollent</a:t>
            </a:r>
            <a:endParaRPr lang="fr-FR" sz="3200" b="1" dirty="0" smtClean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47025" y="1940897"/>
            <a:ext cx="331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Qui </a:t>
            </a:r>
            <a:r>
              <a:rPr lang="fr-FR" sz="2800" i="1" dirty="0" smtClean="0">
                <a:solidFill>
                  <a:srgbClr val="C00000"/>
                </a:solidFill>
              </a:rPr>
              <a:t>sont </a:t>
            </a:r>
            <a:r>
              <a:rPr lang="fr-FR" sz="2800" i="1" dirty="0" smtClean="0">
                <a:solidFill>
                  <a:srgbClr val="C00000"/>
                </a:solidFill>
              </a:rPr>
              <a:t>dans le ciel ?</a:t>
            </a:r>
            <a:endParaRPr lang="fr-FR" sz="2800" i="1" dirty="0">
              <a:solidFill>
                <a:srgbClr val="C000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04417" y="5229200"/>
            <a:ext cx="1691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9" y="471106"/>
            <a:ext cx="5617244" cy="30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68" y="3429000"/>
            <a:ext cx="6446911" cy="29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83573" y="1992561"/>
            <a:ext cx="287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Cursive standard" pitchFamily="2" charset="0"/>
              </a:rPr>
              <a:t>Les moutons </a:t>
            </a:r>
            <a:r>
              <a:rPr lang="fr-FR" sz="3200" b="1" dirty="0" smtClean="0">
                <a:latin typeface="Cursive standard" pitchFamily="2" charset="0"/>
              </a:rPr>
              <a:t>sont dans le pré.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0763" y="4588033"/>
            <a:ext cx="287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r>
              <a:rPr lang="fr-FR" sz="3200" b="1" dirty="0" smtClean="0">
                <a:latin typeface="Cursive standard" pitchFamily="2" charset="0"/>
              </a:rPr>
              <a:t> broutent.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9584" y="25710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002060"/>
                </a:solidFill>
              </a:rPr>
              <a:t>Où sont les moutons ?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0763" y="3717032"/>
            <a:ext cx="23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002060"/>
                </a:solidFill>
              </a:rPr>
              <a:t>Que </a:t>
            </a:r>
            <a:r>
              <a:rPr lang="fr-FR" sz="2800" i="1" dirty="0" err="1" smtClean="0">
                <a:solidFill>
                  <a:srgbClr val="002060"/>
                </a:solidFill>
              </a:rPr>
              <a:t>font-ils</a:t>
            </a:r>
            <a:r>
              <a:rPr lang="fr-FR" sz="2800" i="1" dirty="0" smtClean="0">
                <a:solidFill>
                  <a:srgbClr val="002060"/>
                </a:solidFill>
              </a:rPr>
              <a:t> ?</a:t>
            </a:r>
            <a:endParaRPr lang="fr-FR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2739"/>
            <a:ext cx="7077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92" y="3873888"/>
            <a:ext cx="7143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0170" y="332537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ursive standard" pitchFamily="2" charset="0"/>
              </a:rPr>
              <a:t>Les vaches </a:t>
            </a:r>
            <a:r>
              <a:rPr lang="fr-FR" sz="3200" b="1" dirty="0" smtClean="0">
                <a:latin typeface="Cursive standard" pitchFamily="2" charset="0"/>
              </a:rPr>
              <a:t>sont dans le pré.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0170" y="6021288"/>
            <a:ext cx="287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r>
              <a:rPr lang="fr-FR" sz="3200" b="1" dirty="0" smtClean="0">
                <a:latin typeface="Cursive standard" pitchFamily="2" charset="0"/>
              </a:rPr>
              <a:t> broutent.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96136" y="257101"/>
            <a:ext cx="3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</a:rPr>
              <a:t>Où sont les vaches ?</a:t>
            </a:r>
            <a:endParaRPr lang="fr-FR" sz="2800" i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80850" y="3392139"/>
            <a:ext cx="256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</a:rPr>
              <a:t>Que </a:t>
            </a:r>
            <a:r>
              <a:rPr lang="fr-FR" sz="2800" i="1" dirty="0" err="1" smtClean="0">
                <a:solidFill>
                  <a:srgbClr val="C00000"/>
                </a:solidFill>
              </a:rPr>
              <a:t>font-elles</a:t>
            </a:r>
            <a:r>
              <a:rPr lang="fr-FR" sz="2800" i="1" dirty="0" smtClean="0">
                <a:solidFill>
                  <a:srgbClr val="C00000"/>
                </a:solidFill>
              </a:rPr>
              <a:t> ?</a:t>
            </a:r>
            <a:endParaRPr lang="fr-FR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4" y="116632"/>
            <a:ext cx="3267100" cy="424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6292750" cy="262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13819" y="108843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Cursive standard" pitchFamily="2" charset="0"/>
              </a:rPr>
              <a:t>Les chiens </a:t>
            </a:r>
            <a:r>
              <a:rPr lang="fr-FR" sz="3200" b="1" dirty="0" smtClean="0">
                <a:latin typeface="Cursive standard" pitchFamily="2" charset="0"/>
              </a:rPr>
              <a:t>sont près de la petite fille.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2160" y="3577371"/>
            <a:ext cx="237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r>
              <a:rPr lang="fr-FR" sz="3200" b="1" dirty="0" smtClean="0">
                <a:latin typeface="Cursive standard" pitchFamily="2" charset="0"/>
              </a:rPr>
              <a:t> mangent.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54085" y="404664"/>
            <a:ext cx="3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002060"/>
                </a:solidFill>
              </a:rPr>
              <a:t>Où sont les chiens ?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04048" y="2708920"/>
            <a:ext cx="3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002060"/>
                </a:solidFill>
              </a:rPr>
              <a:t>Que </a:t>
            </a:r>
            <a:r>
              <a:rPr lang="fr-FR" sz="2800" i="1" dirty="0" err="1" smtClean="0">
                <a:solidFill>
                  <a:srgbClr val="002060"/>
                </a:solidFill>
              </a:rPr>
              <a:t>font-ils</a:t>
            </a:r>
            <a:r>
              <a:rPr lang="fr-FR" sz="2800" i="1" dirty="0" smtClean="0">
                <a:solidFill>
                  <a:srgbClr val="002060"/>
                </a:solidFill>
              </a:rPr>
              <a:t> ?</a:t>
            </a:r>
            <a:endParaRPr lang="fr-FR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433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99" y="3717032"/>
            <a:ext cx="3714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37038" y="1350950"/>
            <a:ext cx="638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ursive standard" pitchFamily="2" charset="0"/>
              </a:rPr>
              <a:t>Les poules </a:t>
            </a:r>
            <a:r>
              <a:rPr lang="fr-FR" sz="3200" b="1" dirty="0" smtClean="0">
                <a:latin typeface="Cursive standard" pitchFamily="2" charset="0"/>
              </a:rPr>
              <a:t>sont près de la petite fille.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3424644"/>
            <a:ext cx="237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r>
              <a:rPr lang="fr-FR" sz="3200" b="1" dirty="0" smtClean="0">
                <a:latin typeface="Cursive standard" pitchFamily="2" charset="0"/>
              </a:rPr>
              <a:t> picorent.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54085" y="404664"/>
            <a:ext cx="3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</a:rPr>
              <a:t>Où sont les poules ?</a:t>
            </a:r>
            <a:endParaRPr lang="fr-FR" sz="2800" i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20513" y="2732628"/>
            <a:ext cx="3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rgbClr val="C00000"/>
                </a:solidFill>
              </a:rPr>
              <a:t>Que </a:t>
            </a:r>
            <a:r>
              <a:rPr lang="fr-FR" sz="2800" i="1" dirty="0" err="1" smtClean="0">
                <a:solidFill>
                  <a:srgbClr val="C00000"/>
                </a:solidFill>
              </a:rPr>
              <a:t>font-elles</a:t>
            </a:r>
            <a:r>
              <a:rPr lang="fr-FR" sz="2800" i="1" dirty="0" smtClean="0">
                <a:solidFill>
                  <a:srgbClr val="C00000"/>
                </a:solidFill>
              </a:rPr>
              <a:t> ?</a:t>
            </a:r>
            <a:endParaRPr lang="fr-FR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3583" y="47667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Cursive standard" pitchFamily="2" charset="0"/>
              </a:rPr>
              <a:t>Les animaux viennent boire au bord de la rivière.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latin typeface="Cursive standard" pitchFamily="2" charset="0"/>
              </a:rPr>
              <a:t>Les éléphants arrivent </a:t>
            </a: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r>
              <a:rPr lang="fr-FR" sz="2800" b="1" dirty="0" smtClean="0">
                <a:latin typeface="Cursive standard" pitchFamily="2" charset="0"/>
              </a:rPr>
              <a:t> boivent puis </a:t>
            </a: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r>
              <a:rPr lang="fr-FR" sz="2800" b="1" dirty="0" smtClean="0">
                <a:latin typeface="Cursive standard" pitchFamily="2" charset="0"/>
              </a:rPr>
              <a:t> s’en vont.</a:t>
            </a:r>
            <a:endParaRPr lang="fr-FR" sz="2800" b="1" dirty="0">
              <a:latin typeface="Cursive standard" pitchFamily="2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73583" y="1700808"/>
            <a:ext cx="20101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6" name="Picture 2" descr="Résultat de recherche d'images pour &quot;elephant boit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00756"/>
            <a:ext cx="3284776" cy="25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24229" y="486916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Cursive standard" pitchFamily="2" charset="0"/>
              </a:rPr>
              <a:t>Les animaux viennent boire au bord de la rivière.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Les girafes </a:t>
            </a:r>
            <a:r>
              <a:rPr lang="fr-FR" sz="2800" b="1" dirty="0" smtClean="0">
                <a:latin typeface="Cursive standard" pitchFamily="2" charset="0"/>
              </a:rPr>
              <a:t>arrivent ___ boivent puis ___ s’en vont.</a:t>
            </a:r>
            <a:endParaRPr lang="fr-FR" sz="2800" b="1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33146" y="5486085"/>
            <a:ext cx="832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endParaRPr lang="fr-FR" sz="2800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42391" y="5486084"/>
            <a:ext cx="93172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endParaRPr lang="fr-FR" sz="2800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pic>
        <p:nvPicPr>
          <p:cNvPr id="52228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52" y="1854534"/>
            <a:ext cx="2254515" cy="30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707904" y="1142239"/>
            <a:ext cx="483003" cy="665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962370" y="1144416"/>
            <a:ext cx="481837" cy="665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24229" y="6224749"/>
            <a:ext cx="17155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Résultat de recherche d'images pour &quot;elephant boit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00" y="1511804"/>
            <a:ext cx="3284776" cy="25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42" y="1795230"/>
            <a:ext cx="2254515" cy="30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3582" y="476672"/>
            <a:ext cx="820287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Cursive standard" pitchFamily="2" charset="0"/>
              </a:rPr>
              <a:t>Les danseuses entrent en scène.  </a:t>
            </a: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r>
              <a:rPr lang="fr-FR" sz="2800" b="1" dirty="0" smtClean="0">
                <a:latin typeface="Cursive standard" pitchFamily="2" charset="0"/>
              </a:rPr>
              <a:t> font un salut au public et </a:t>
            </a: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r>
              <a:rPr lang="fr-FR" sz="2800" b="1" dirty="0" smtClean="0">
                <a:latin typeface="Cursive standard" pitchFamily="2" charset="0"/>
              </a:rPr>
              <a:t> commencent à danser.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558097" y="1052736"/>
            <a:ext cx="1997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80519" y="518165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Les danseurs </a:t>
            </a:r>
            <a:r>
              <a:rPr lang="fr-FR" sz="2800" b="1" dirty="0" smtClean="0">
                <a:latin typeface="Cursive standard" pitchFamily="2" charset="0"/>
              </a:rPr>
              <a:t>entrent en scène. ___</a:t>
            </a: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 </a:t>
            </a:r>
            <a:r>
              <a:rPr lang="fr-FR" sz="2800" b="1" dirty="0" smtClean="0">
                <a:latin typeface="Cursive standard" pitchFamily="2" charset="0"/>
              </a:rPr>
              <a:t>font un salut au public et ___</a:t>
            </a:r>
            <a:r>
              <a:rPr lang="fr-FR" sz="2800" b="1" dirty="0" smtClean="0">
                <a:solidFill>
                  <a:srgbClr val="FF0000"/>
                </a:solidFill>
                <a:latin typeface="Cursive standard" pitchFamily="2" charset="0"/>
              </a:rPr>
              <a:t> </a:t>
            </a:r>
            <a:r>
              <a:rPr lang="fr-FR" sz="2800" b="1" dirty="0" smtClean="0">
                <a:latin typeface="Cursive standard" pitchFamily="2" charset="0"/>
              </a:rPr>
              <a:t>commencent à danser.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62310" y="5132519"/>
            <a:ext cx="6990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6749" y="5792456"/>
            <a:ext cx="6990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pic>
        <p:nvPicPr>
          <p:cNvPr id="53250" name="Picture 2" descr="Résultat de recherche d'images pour &quot;danseuse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62" y="1654221"/>
            <a:ext cx="2106516" cy="35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Résultat de recherche d'images pour &quot;danseur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67" y="1900710"/>
            <a:ext cx="2557540" cy="33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217099" y="476671"/>
            <a:ext cx="795061" cy="6655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691681" y="1142239"/>
            <a:ext cx="777858" cy="6655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578696" y="5813180"/>
            <a:ext cx="1890842" cy="414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Résultat de recherche d'images pour &quot;danseuse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7806"/>
            <a:ext cx="2106516" cy="35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ésultat de recherche d'images pour &quot;danseur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7" y="1900710"/>
            <a:ext cx="2557540" cy="33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" y="385500"/>
            <a:ext cx="4702363" cy="23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58" y="3822286"/>
            <a:ext cx="5211885" cy="27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66" y="4022484"/>
            <a:ext cx="6292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____ </a:t>
            </a:r>
            <a:r>
              <a:rPr lang="fr-FR" sz="3200" b="1" dirty="0" smtClean="0">
                <a:latin typeface="Cursive standard" pitchFamily="2" charset="0"/>
              </a:rPr>
              <a:t>sont rouges.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6938" y="4022485"/>
            <a:ext cx="103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FF0000"/>
                </a:solidFill>
                <a:latin typeface="Cursive standard" pitchFamily="2" charset="0"/>
              </a:rPr>
              <a:t>elles</a:t>
            </a:r>
            <a:endParaRPr lang="fr-FR" sz="3200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92080" y="385500"/>
            <a:ext cx="355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Où </a:t>
            </a:r>
            <a:r>
              <a:rPr lang="fr-FR" sz="2800" i="1" dirty="0" smtClean="0">
                <a:solidFill>
                  <a:srgbClr val="C00000"/>
                </a:solidFill>
              </a:rPr>
              <a:t>sont les voitures </a:t>
            </a:r>
            <a:r>
              <a:rPr lang="fr-FR" sz="2800" i="1" dirty="0" smtClean="0">
                <a:solidFill>
                  <a:srgbClr val="C00000"/>
                </a:solidFill>
              </a:rPr>
              <a:t>?</a:t>
            </a:r>
            <a:endParaRPr lang="fr-FR" sz="2800" i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5939" y="3236428"/>
            <a:ext cx="62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Les voitures roulent </a:t>
            </a:r>
            <a:r>
              <a:rPr lang="fr-FR" sz="3200" b="1" dirty="0" smtClean="0">
                <a:latin typeface="Cursive standard" pitchFamily="2" charset="0"/>
              </a:rPr>
              <a:t>dans la rue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42582" y="22566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C00000"/>
                </a:solidFill>
              </a:rPr>
              <a:t>Qui </a:t>
            </a:r>
            <a:r>
              <a:rPr lang="fr-FR" sz="2800" i="1" dirty="0" smtClean="0">
                <a:solidFill>
                  <a:srgbClr val="C00000"/>
                </a:solidFill>
              </a:rPr>
              <a:t>sont rouges </a:t>
            </a:r>
            <a:r>
              <a:rPr lang="fr-FR" sz="2800" i="1" dirty="0" smtClean="0">
                <a:solidFill>
                  <a:srgbClr val="C00000"/>
                </a:solidFill>
              </a:rPr>
              <a:t>?</a:t>
            </a:r>
            <a:endParaRPr lang="fr-FR" sz="2800" i="1" dirty="0">
              <a:solidFill>
                <a:srgbClr val="C000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16938" y="4010189"/>
            <a:ext cx="18948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798372" cy="25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5000575" cy="285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5" y="3799164"/>
            <a:ext cx="62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____ </a:t>
            </a:r>
            <a:r>
              <a:rPr lang="fr-FR" sz="3200" b="1" dirty="0" smtClean="0">
                <a:latin typeface="Cursive standard" pitchFamily="2" charset="0"/>
              </a:rPr>
              <a:t>sont sales.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0906" y="3762934"/>
            <a:ext cx="811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0070C0"/>
                </a:solidFill>
                <a:latin typeface="Cursive standard" pitchFamily="2" charset="0"/>
              </a:rPr>
              <a:t>ils</a:t>
            </a:r>
            <a:endParaRPr lang="fr-FR" sz="32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1063" y="2974818"/>
            <a:ext cx="62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 smtClean="0">
                <a:latin typeface="Cursive standard" pitchFamily="2" charset="0"/>
              </a:rPr>
              <a:t>Les camions roulent </a:t>
            </a:r>
            <a:r>
              <a:rPr lang="fr-FR" sz="3200" b="1" dirty="0" smtClean="0">
                <a:latin typeface="Cursive standard" pitchFamily="2" charset="0"/>
              </a:rPr>
              <a:t>dans la rue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60374" y="385500"/>
            <a:ext cx="33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2060"/>
                </a:solidFill>
              </a:rPr>
              <a:t>Où </a:t>
            </a:r>
            <a:r>
              <a:rPr lang="fr-FR" sz="2800" i="1" dirty="0" smtClean="0">
                <a:solidFill>
                  <a:srgbClr val="002060"/>
                </a:solidFill>
              </a:rPr>
              <a:t>sont les camions </a:t>
            </a:r>
            <a:r>
              <a:rPr lang="fr-FR" sz="2800" i="1" dirty="0" smtClean="0">
                <a:solidFill>
                  <a:srgbClr val="002060"/>
                </a:solidFill>
              </a:rPr>
              <a:t>?</a:t>
            </a:r>
            <a:endParaRPr lang="fr-FR" sz="2800" i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67854" y="253848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2060"/>
                </a:solidFill>
              </a:rPr>
              <a:t>Qui </a:t>
            </a:r>
            <a:r>
              <a:rPr lang="fr-FR" sz="2800" i="1" dirty="0" smtClean="0">
                <a:solidFill>
                  <a:srgbClr val="002060"/>
                </a:solidFill>
              </a:rPr>
              <a:t>sont sales </a:t>
            </a:r>
            <a:r>
              <a:rPr lang="fr-FR" sz="2800" i="1" dirty="0" smtClean="0">
                <a:solidFill>
                  <a:srgbClr val="002060"/>
                </a:solidFill>
              </a:rPr>
              <a:t>?</a:t>
            </a:r>
            <a:endParaRPr lang="fr-FR" sz="2800" i="1" dirty="0">
              <a:solidFill>
                <a:srgbClr val="00206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611560" y="3645024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245</Words>
  <Application>Microsoft Office PowerPoint</Application>
  <PresentationFormat>Affichage à l'écran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Les pronoms personnels sujets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personnels sujets</dc:title>
  <dc:creator>Véronique</dc:creator>
  <cp:lastModifiedBy>Véronique</cp:lastModifiedBy>
  <cp:revision>29</cp:revision>
  <dcterms:created xsi:type="dcterms:W3CDTF">2017-10-04T14:05:36Z</dcterms:created>
  <dcterms:modified xsi:type="dcterms:W3CDTF">2017-10-05T12:25:57Z</dcterms:modified>
</cp:coreProperties>
</file>