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8288000" cy="10287000"/>
  <p:notesSz cx="6858000" cy="9144000"/>
  <p:embeddedFontLst>
    <p:embeddedFont>
      <p:font typeface="Chewy" panose="020B0604020202020204" charset="0"/>
      <p:regular r:id="rId6"/>
    </p:embeddedFont>
    <p:embeddedFont>
      <p:font typeface="Glacial Indifference" panose="020B0604020202020204" charset="0"/>
      <p:regular r:id="rId7"/>
    </p:embeddedFont>
    <p:embeddedFont>
      <p:font typeface="Now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D2FA40-FDE4-4A13-AB54-4AC052FB59D1}" v="35" dt="2024-06-08T07:14:05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imilien Lambart" userId="1e80e2eeb64294d1" providerId="LiveId" clId="{CAD2FA40-FDE4-4A13-AB54-4AC052FB59D1}"/>
    <pc:docChg chg="modSld">
      <pc:chgData name="Maximilien Lambart" userId="1e80e2eeb64294d1" providerId="LiveId" clId="{CAD2FA40-FDE4-4A13-AB54-4AC052FB59D1}" dt="2024-06-08T07:14:05.595" v="34" actId="20577"/>
      <pc:docMkLst>
        <pc:docMk/>
      </pc:docMkLst>
      <pc:sldChg chg="modAnim">
        <pc:chgData name="Maximilien Lambart" userId="1e80e2eeb64294d1" providerId="LiveId" clId="{CAD2FA40-FDE4-4A13-AB54-4AC052FB59D1}" dt="2024-06-08T07:13:16.560" v="19"/>
        <pc:sldMkLst>
          <pc:docMk/>
          <pc:sldMk cId="0" sldId="256"/>
        </pc:sldMkLst>
      </pc:sldChg>
      <pc:sldChg chg="modAnim">
        <pc:chgData name="Maximilien Lambart" userId="1e80e2eeb64294d1" providerId="LiveId" clId="{CAD2FA40-FDE4-4A13-AB54-4AC052FB59D1}" dt="2024-06-08T07:12:56.921" v="13"/>
        <pc:sldMkLst>
          <pc:docMk/>
          <pc:sldMk cId="0" sldId="257"/>
        </pc:sldMkLst>
      </pc:sldChg>
      <pc:sldChg chg="modAnim">
        <pc:chgData name="Maximilien Lambart" userId="1e80e2eeb64294d1" providerId="LiveId" clId="{CAD2FA40-FDE4-4A13-AB54-4AC052FB59D1}" dt="2024-06-08T07:13:08.434" v="17"/>
        <pc:sldMkLst>
          <pc:docMk/>
          <pc:sldMk cId="0" sldId="258"/>
        </pc:sldMkLst>
      </pc:sldChg>
      <pc:sldChg chg="modSp modAnim">
        <pc:chgData name="Maximilien Lambart" userId="1e80e2eeb64294d1" providerId="LiveId" clId="{CAD2FA40-FDE4-4A13-AB54-4AC052FB59D1}" dt="2024-06-08T07:14:05.595" v="34" actId="20577"/>
        <pc:sldMkLst>
          <pc:docMk/>
          <pc:sldMk cId="0" sldId="259"/>
        </pc:sldMkLst>
        <pc:spChg chg="mod">
          <ac:chgData name="Maximilien Lambart" userId="1e80e2eeb64294d1" providerId="LiveId" clId="{CAD2FA40-FDE4-4A13-AB54-4AC052FB59D1}" dt="2024-06-08T07:14:05.595" v="34" actId="20577"/>
          <ac:spMkLst>
            <pc:docMk/>
            <pc:sldMk cId="0" sldId="259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7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0" y="0"/>
                  </a:moveTo>
                  <a:lnTo>
                    <a:pt x="4274726" y="0"/>
                  </a:lnTo>
                  <a:lnTo>
                    <a:pt x="4274726" y="2167467"/>
                  </a:lnTo>
                  <a:lnTo>
                    <a:pt x="0" y="21674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1405269" y="8282709"/>
            <a:ext cx="6438717" cy="1384324"/>
          </a:xfrm>
          <a:custGeom>
            <a:avLst/>
            <a:gdLst/>
            <a:ahLst/>
            <a:cxnLst/>
            <a:rect l="l" t="t" r="r" b="b"/>
            <a:pathLst>
              <a:path w="6438717" h="1384324">
                <a:moveTo>
                  <a:pt x="0" y="0"/>
                </a:moveTo>
                <a:lnTo>
                  <a:pt x="6438717" y="0"/>
                </a:lnTo>
                <a:lnTo>
                  <a:pt x="6438717" y="1384325"/>
                </a:lnTo>
                <a:lnTo>
                  <a:pt x="0" y="13843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6" name="TextBox 6"/>
          <p:cNvSpPr txBox="1"/>
          <p:nvPr/>
        </p:nvSpPr>
        <p:spPr>
          <a:xfrm>
            <a:off x="2110769" y="3016561"/>
            <a:ext cx="13286827" cy="44939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30"/>
              </a:lnSpc>
            </a:pPr>
            <a:r>
              <a:rPr lang="en-US" sz="12700" dirty="0" err="1">
                <a:solidFill>
                  <a:srgbClr val="156C99"/>
                </a:solidFill>
                <a:latin typeface="Chewy"/>
              </a:rPr>
              <a:t>Quelles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</a:t>
            </a:r>
            <a:r>
              <a:rPr lang="en-US" sz="12700" dirty="0" err="1">
                <a:solidFill>
                  <a:srgbClr val="156C99"/>
                </a:solidFill>
                <a:latin typeface="Chewy"/>
              </a:rPr>
              <a:t>sont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les </a:t>
            </a:r>
          </a:p>
          <a:p>
            <a:pPr algn="ctr">
              <a:lnSpc>
                <a:spcPts val="11430"/>
              </a:lnSpc>
            </a:pPr>
            <a:r>
              <a:rPr lang="en-US" sz="12700" dirty="0" err="1">
                <a:solidFill>
                  <a:srgbClr val="156C99"/>
                </a:solidFill>
                <a:latin typeface="Chewy"/>
              </a:rPr>
              <a:t>valeurs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de la </a:t>
            </a:r>
          </a:p>
          <a:p>
            <a:pPr marL="0" lvl="0" indent="0" algn="ctr">
              <a:lnSpc>
                <a:spcPts val="11430"/>
              </a:lnSpc>
              <a:spcBef>
                <a:spcPct val="0"/>
              </a:spcBef>
            </a:pPr>
            <a:r>
              <a:rPr lang="en-US" sz="12700" dirty="0" err="1">
                <a:solidFill>
                  <a:srgbClr val="156C99"/>
                </a:solidFill>
                <a:latin typeface="Chewy"/>
              </a:rPr>
              <a:t>république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?</a:t>
            </a:r>
          </a:p>
        </p:txBody>
      </p:sp>
      <p:sp>
        <p:nvSpPr>
          <p:cNvPr id="7" name="Freeform 7"/>
          <p:cNvSpPr/>
          <p:nvPr/>
        </p:nvSpPr>
        <p:spPr>
          <a:xfrm>
            <a:off x="12765014" y="4124672"/>
            <a:ext cx="5795818" cy="5795818"/>
          </a:xfrm>
          <a:custGeom>
            <a:avLst/>
            <a:gdLst/>
            <a:ahLst/>
            <a:cxnLst/>
            <a:rect l="l" t="t" r="r" b="b"/>
            <a:pathLst>
              <a:path w="5795818" h="5795818">
                <a:moveTo>
                  <a:pt x="0" y="0"/>
                </a:moveTo>
                <a:lnTo>
                  <a:pt x="5795819" y="0"/>
                </a:lnTo>
                <a:lnTo>
                  <a:pt x="5795819" y="5795818"/>
                </a:lnTo>
                <a:lnTo>
                  <a:pt x="0" y="579581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8" name="Freeform 8"/>
          <p:cNvSpPr/>
          <p:nvPr/>
        </p:nvSpPr>
        <p:spPr>
          <a:xfrm>
            <a:off x="14624627" y="2534090"/>
            <a:ext cx="2076592" cy="2607965"/>
          </a:xfrm>
          <a:custGeom>
            <a:avLst/>
            <a:gdLst/>
            <a:ahLst/>
            <a:cxnLst/>
            <a:rect l="l" t="t" r="r" b="b"/>
            <a:pathLst>
              <a:path w="2076592" h="2607965">
                <a:moveTo>
                  <a:pt x="0" y="0"/>
                </a:moveTo>
                <a:lnTo>
                  <a:pt x="2076593" y="0"/>
                </a:lnTo>
                <a:lnTo>
                  <a:pt x="2076593" y="2607965"/>
                </a:lnTo>
                <a:lnTo>
                  <a:pt x="0" y="260796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9" name="Freeform 9"/>
          <p:cNvSpPr/>
          <p:nvPr/>
        </p:nvSpPr>
        <p:spPr>
          <a:xfrm>
            <a:off x="0" y="526630"/>
            <a:ext cx="6438717" cy="1384324"/>
          </a:xfrm>
          <a:custGeom>
            <a:avLst/>
            <a:gdLst/>
            <a:ahLst/>
            <a:cxnLst/>
            <a:rect l="l" t="t" r="r" b="b"/>
            <a:pathLst>
              <a:path w="6438717" h="1384324">
                <a:moveTo>
                  <a:pt x="0" y="0"/>
                </a:moveTo>
                <a:lnTo>
                  <a:pt x="6438717" y="0"/>
                </a:lnTo>
                <a:lnTo>
                  <a:pt x="6438717" y="1384324"/>
                </a:lnTo>
                <a:lnTo>
                  <a:pt x="0" y="13843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8333542">
            <a:off x="4477529" y="3157109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9" y="0"/>
                </a:lnTo>
                <a:lnTo>
                  <a:pt x="3341309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3" name="Freeform 3"/>
          <p:cNvSpPr/>
          <p:nvPr/>
        </p:nvSpPr>
        <p:spPr>
          <a:xfrm rot="8876945">
            <a:off x="4599520" y="6292748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9" y="0"/>
                </a:lnTo>
                <a:lnTo>
                  <a:pt x="3341309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4" name="Freeform 4"/>
          <p:cNvSpPr/>
          <p:nvPr/>
        </p:nvSpPr>
        <p:spPr>
          <a:xfrm rot="5400000">
            <a:off x="7473346" y="6841421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8" y="0"/>
                </a:lnTo>
                <a:lnTo>
                  <a:pt x="3341308" y="555492"/>
                </a:lnTo>
                <a:lnTo>
                  <a:pt x="0" y="55549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5" name="TextBox 5"/>
          <p:cNvSpPr txBox="1"/>
          <p:nvPr/>
        </p:nvSpPr>
        <p:spPr>
          <a:xfrm>
            <a:off x="3437075" y="5840957"/>
            <a:ext cx="3341309" cy="2971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endParaRPr/>
          </a:p>
        </p:txBody>
      </p:sp>
      <p:sp>
        <p:nvSpPr>
          <p:cNvPr id="6" name="Freeform 6"/>
          <p:cNvSpPr/>
          <p:nvPr/>
        </p:nvSpPr>
        <p:spPr>
          <a:xfrm rot="2175493">
            <a:off x="10921626" y="6382797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9" y="0"/>
                </a:lnTo>
                <a:lnTo>
                  <a:pt x="3341309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7" name="Freeform 7"/>
          <p:cNvSpPr/>
          <p:nvPr/>
        </p:nvSpPr>
        <p:spPr>
          <a:xfrm rot="-1779525">
            <a:off x="10921626" y="3797700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9" y="0"/>
                </a:lnTo>
                <a:lnTo>
                  <a:pt x="3341309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8" name="Freeform 8"/>
          <p:cNvSpPr/>
          <p:nvPr/>
        </p:nvSpPr>
        <p:spPr>
          <a:xfrm rot="-5400000">
            <a:off x="7625674" y="3195099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8" y="0"/>
                </a:lnTo>
                <a:lnTo>
                  <a:pt x="3341308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grpSp>
        <p:nvGrpSpPr>
          <p:cNvPr id="9" name="Group 9"/>
          <p:cNvGrpSpPr/>
          <p:nvPr/>
        </p:nvGrpSpPr>
        <p:grpSpPr>
          <a:xfrm>
            <a:off x="6398085" y="3856709"/>
            <a:ext cx="5491830" cy="2573582"/>
            <a:chOff x="0" y="0"/>
            <a:chExt cx="1446408" cy="677816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461597" cy="682054"/>
            </a:xfrm>
            <a:custGeom>
              <a:avLst/>
              <a:gdLst/>
              <a:ahLst/>
              <a:cxnLst/>
              <a:rect l="l" t="t" r="r" b="b"/>
              <a:pathLst>
                <a:path w="1461597" h="682054">
                  <a:moveTo>
                    <a:pt x="821239" y="0"/>
                  </a:moveTo>
                  <a:cubicBezTo>
                    <a:pt x="837104" y="0"/>
                    <a:pt x="853064" y="0"/>
                    <a:pt x="868898" y="0"/>
                  </a:cubicBezTo>
                  <a:cubicBezTo>
                    <a:pt x="995135" y="11321"/>
                    <a:pt x="1074028" y="49005"/>
                    <a:pt x="1109962" y="110669"/>
                  </a:cubicBezTo>
                  <a:cubicBezTo>
                    <a:pt x="1320421" y="102446"/>
                    <a:pt x="1461597" y="219043"/>
                    <a:pt x="1380185" y="333477"/>
                  </a:cubicBezTo>
                  <a:cubicBezTo>
                    <a:pt x="1411194" y="357524"/>
                    <a:pt x="1437065" y="384422"/>
                    <a:pt x="1446408" y="420523"/>
                  </a:cubicBezTo>
                  <a:cubicBezTo>
                    <a:pt x="1446408" y="430865"/>
                    <a:pt x="1446408" y="441182"/>
                    <a:pt x="1446408" y="451522"/>
                  </a:cubicBezTo>
                  <a:cubicBezTo>
                    <a:pt x="1418564" y="543405"/>
                    <a:pt x="1298754" y="605493"/>
                    <a:pt x="1102059" y="588778"/>
                  </a:cubicBezTo>
                  <a:cubicBezTo>
                    <a:pt x="1051450" y="635956"/>
                    <a:pt x="961398" y="682054"/>
                    <a:pt x="821268" y="677317"/>
                  </a:cubicBezTo>
                  <a:cubicBezTo>
                    <a:pt x="748837" y="674220"/>
                    <a:pt x="698448" y="656281"/>
                    <a:pt x="654330" y="634486"/>
                  </a:cubicBezTo>
                  <a:cubicBezTo>
                    <a:pt x="607862" y="652603"/>
                    <a:pt x="557536" y="666821"/>
                    <a:pt x="484822" y="666977"/>
                  </a:cubicBezTo>
                  <a:cubicBezTo>
                    <a:pt x="316598" y="667245"/>
                    <a:pt x="204063" y="597448"/>
                    <a:pt x="201335" y="501710"/>
                  </a:cubicBezTo>
                  <a:cubicBezTo>
                    <a:pt x="93189" y="479313"/>
                    <a:pt x="19942" y="437506"/>
                    <a:pt x="0" y="365969"/>
                  </a:cubicBezTo>
                  <a:cubicBezTo>
                    <a:pt x="0" y="355629"/>
                    <a:pt x="0" y="345266"/>
                    <a:pt x="0" y="334970"/>
                  </a:cubicBezTo>
                  <a:cubicBezTo>
                    <a:pt x="22012" y="264082"/>
                    <a:pt x="91276" y="219554"/>
                    <a:pt x="206603" y="200679"/>
                  </a:cubicBezTo>
                  <a:cubicBezTo>
                    <a:pt x="199673" y="81096"/>
                    <a:pt x="430358" y="6374"/>
                    <a:pt x="619872" y="59056"/>
                  </a:cubicBezTo>
                  <a:cubicBezTo>
                    <a:pt x="664993" y="33005"/>
                    <a:pt x="728831" y="4591"/>
                    <a:pt x="821239" y="0"/>
                  </a:cubicBezTo>
                  <a:close/>
                </a:path>
              </a:pathLst>
            </a:custGeom>
            <a:solidFill>
              <a:srgbClr val="FEF7D9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67800" y="17719"/>
              <a:ext cx="1310807" cy="56326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6019"/>
                </a:lnSpc>
              </a:pPr>
              <a:r>
                <a:rPr lang="en-US" sz="4299" dirty="0" err="1">
                  <a:solidFill>
                    <a:srgbClr val="000000"/>
                  </a:solidFill>
                  <a:latin typeface="Now"/>
                </a:rPr>
                <a:t>Valeurs</a:t>
              </a:r>
              <a:r>
                <a:rPr lang="en-US" sz="4299" dirty="0">
                  <a:solidFill>
                    <a:srgbClr val="000000"/>
                  </a:solidFill>
                  <a:latin typeface="Now"/>
                </a:rPr>
                <a:t> de la </a:t>
              </a:r>
              <a:r>
                <a:rPr lang="en-US" sz="4299" dirty="0" err="1">
                  <a:solidFill>
                    <a:srgbClr val="000000"/>
                  </a:solidFill>
                  <a:latin typeface="Now"/>
                </a:rPr>
                <a:t>République</a:t>
              </a:r>
              <a:endParaRPr lang="en-US" sz="4299" dirty="0">
                <a:solidFill>
                  <a:srgbClr val="000000"/>
                </a:solidFill>
                <a:latin typeface="Now"/>
              </a:endParaRP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2203005" y="1710923"/>
            <a:ext cx="33413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Laïcité</a:t>
            </a:r>
            <a:endParaRPr lang="en-US" sz="4349" dirty="0">
              <a:solidFill>
                <a:srgbClr val="000000"/>
              </a:solidFill>
              <a:latin typeface="Glacial Indifference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203005" y="7276233"/>
            <a:ext cx="33413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Liberté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473346" y="9008896"/>
            <a:ext cx="33413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>
                <a:solidFill>
                  <a:srgbClr val="000000"/>
                </a:solidFill>
                <a:latin typeface="Glacial Indifference"/>
              </a:rPr>
              <a:t>Egalité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2592281" y="7606751"/>
            <a:ext cx="33413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Fraternité</a:t>
            </a:r>
            <a:endParaRPr lang="en-US" sz="4349" dirty="0">
              <a:solidFill>
                <a:srgbClr val="000000"/>
              </a:solidFill>
              <a:latin typeface="Glacial Indifference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3917991" y="2688095"/>
            <a:ext cx="334130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Démocratie</a:t>
            </a:r>
            <a:endParaRPr lang="en-US" sz="4349" dirty="0">
              <a:solidFill>
                <a:srgbClr val="000000"/>
              </a:solidFill>
              <a:latin typeface="Glacial Indifference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5828825" y="942975"/>
            <a:ext cx="663034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Une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République</a:t>
            </a: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sociale</a:t>
            </a:r>
            <a:endParaRPr lang="en-US" sz="4349" dirty="0">
              <a:solidFill>
                <a:srgbClr val="000000"/>
              </a:solidFill>
              <a:latin typeface="Glacial Indifferen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7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0" y="0"/>
                  </a:moveTo>
                  <a:lnTo>
                    <a:pt x="4274726" y="0"/>
                  </a:lnTo>
                  <a:lnTo>
                    <a:pt x="4274726" y="2167467"/>
                  </a:lnTo>
                  <a:lnTo>
                    <a:pt x="0" y="21674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1405269" y="8282709"/>
            <a:ext cx="6438717" cy="1384324"/>
          </a:xfrm>
          <a:custGeom>
            <a:avLst/>
            <a:gdLst/>
            <a:ahLst/>
            <a:cxnLst/>
            <a:rect l="l" t="t" r="r" b="b"/>
            <a:pathLst>
              <a:path w="6438717" h="1384324">
                <a:moveTo>
                  <a:pt x="0" y="0"/>
                </a:moveTo>
                <a:lnTo>
                  <a:pt x="6438717" y="0"/>
                </a:lnTo>
                <a:lnTo>
                  <a:pt x="6438717" y="1384325"/>
                </a:lnTo>
                <a:lnTo>
                  <a:pt x="0" y="13843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6" name="TextBox 6"/>
          <p:cNvSpPr txBox="1"/>
          <p:nvPr/>
        </p:nvSpPr>
        <p:spPr>
          <a:xfrm>
            <a:off x="1531612" y="2637881"/>
            <a:ext cx="13286827" cy="59417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30"/>
              </a:lnSpc>
            </a:pPr>
            <a:r>
              <a:rPr lang="en-US" sz="12700" dirty="0" err="1">
                <a:solidFill>
                  <a:srgbClr val="156C99"/>
                </a:solidFill>
                <a:latin typeface="Chewy"/>
              </a:rPr>
              <a:t>Quels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</a:t>
            </a:r>
            <a:r>
              <a:rPr lang="en-US" sz="12700" dirty="0" err="1">
                <a:solidFill>
                  <a:srgbClr val="156C99"/>
                </a:solidFill>
                <a:latin typeface="Chewy"/>
              </a:rPr>
              <a:t>sont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les </a:t>
            </a:r>
          </a:p>
          <a:p>
            <a:pPr algn="ctr">
              <a:lnSpc>
                <a:spcPts val="11430"/>
              </a:lnSpc>
            </a:pPr>
            <a:r>
              <a:rPr lang="en-US" sz="12700" dirty="0">
                <a:solidFill>
                  <a:srgbClr val="156C99"/>
                </a:solidFill>
                <a:latin typeface="Chewy"/>
              </a:rPr>
              <a:t>droits </a:t>
            </a:r>
            <a:r>
              <a:rPr lang="en-US" sz="12700" dirty="0" err="1">
                <a:solidFill>
                  <a:srgbClr val="156C99"/>
                </a:solidFill>
                <a:latin typeface="Chewy"/>
              </a:rPr>
              <a:t>fondamentaux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de la </a:t>
            </a:r>
          </a:p>
          <a:p>
            <a:pPr marL="0" lvl="0" indent="0" algn="ctr">
              <a:lnSpc>
                <a:spcPts val="11430"/>
              </a:lnSpc>
              <a:spcBef>
                <a:spcPct val="0"/>
              </a:spcBef>
            </a:pPr>
            <a:r>
              <a:rPr lang="en-US" sz="12700" dirty="0" err="1">
                <a:solidFill>
                  <a:srgbClr val="156C99"/>
                </a:solidFill>
                <a:latin typeface="Chewy"/>
              </a:rPr>
              <a:t>République</a:t>
            </a:r>
            <a:r>
              <a:rPr lang="en-US" sz="12700" dirty="0">
                <a:solidFill>
                  <a:srgbClr val="156C99"/>
                </a:solidFill>
                <a:latin typeface="Chewy"/>
              </a:rPr>
              <a:t> ?</a:t>
            </a:r>
          </a:p>
        </p:txBody>
      </p:sp>
      <p:sp>
        <p:nvSpPr>
          <p:cNvPr id="7" name="Freeform 7"/>
          <p:cNvSpPr/>
          <p:nvPr/>
        </p:nvSpPr>
        <p:spPr>
          <a:xfrm>
            <a:off x="12765014" y="4124672"/>
            <a:ext cx="5795818" cy="5795818"/>
          </a:xfrm>
          <a:custGeom>
            <a:avLst/>
            <a:gdLst/>
            <a:ahLst/>
            <a:cxnLst/>
            <a:rect l="l" t="t" r="r" b="b"/>
            <a:pathLst>
              <a:path w="5795818" h="5795818">
                <a:moveTo>
                  <a:pt x="0" y="0"/>
                </a:moveTo>
                <a:lnTo>
                  <a:pt x="5795819" y="0"/>
                </a:lnTo>
                <a:lnTo>
                  <a:pt x="5795819" y="5795818"/>
                </a:lnTo>
                <a:lnTo>
                  <a:pt x="0" y="579581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8" name="Freeform 8"/>
          <p:cNvSpPr/>
          <p:nvPr/>
        </p:nvSpPr>
        <p:spPr>
          <a:xfrm>
            <a:off x="14624627" y="2534090"/>
            <a:ext cx="2076592" cy="2607965"/>
          </a:xfrm>
          <a:custGeom>
            <a:avLst/>
            <a:gdLst/>
            <a:ahLst/>
            <a:cxnLst/>
            <a:rect l="l" t="t" r="r" b="b"/>
            <a:pathLst>
              <a:path w="2076592" h="2607965">
                <a:moveTo>
                  <a:pt x="0" y="0"/>
                </a:moveTo>
                <a:lnTo>
                  <a:pt x="2076593" y="0"/>
                </a:lnTo>
                <a:lnTo>
                  <a:pt x="2076593" y="2607965"/>
                </a:lnTo>
                <a:lnTo>
                  <a:pt x="0" y="260796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9" name="Freeform 9"/>
          <p:cNvSpPr/>
          <p:nvPr/>
        </p:nvSpPr>
        <p:spPr>
          <a:xfrm>
            <a:off x="0" y="526630"/>
            <a:ext cx="6438717" cy="1384324"/>
          </a:xfrm>
          <a:custGeom>
            <a:avLst/>
            <a:gdLst/>
            <a:ahLst/>
            <a:cxnLst/>
            <a:rect l="l" t="t" r="r" b="b"/>
            <a:pathLst>
              <a:path w="6438717" h="1384324">
                <a:moveTo>
                  <a:pt x="0" y="0"/>
                </a:moveTo>
                <a:lnTo>
                  <a:pt x="6438717" y="0"/>
                </a:lnTo>
                <a:lnTo>
                  <a:pt x="6438717" y="1384324"/>
                </a:lnTo>
                <a:lnTo>
                  <a:pt x="0" y="13843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8333542">
            <a:off x="4477529" y="3157109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9" y="0"/>
                </a:lnTo>
                <a:lnTo>
                  <a:pt x="3341309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3" name="Freeform 3"/>
          <p:cNvSpPr/>
          <p:nvPr/>
        </p:nvSpPr>
        <p:spPr>
          <a:xfrm rot="8876945">
            <a:off x="4599520" y="6292748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9" y="0"/>
                </a:lnTo>
                <a:lnTo>
                  <a:pt x="3341309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4" name="Freeform 4"/>
          <p:cNvSpPr/>
          <p:nvPr/>
        </p:nvSpPr>
        <p:spPr>
          <a:xfrm rot="5400000">
            <a:off x="7473346" y="6292748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8" y="0"/>
                </a:lnTo>
                <a:lnTo>
                  <a:pt x="3341308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5" name="TextBox 5"/>
          <p:cNvSpPr txBox="1"/>
          <p:nvPr/>
        </p:nvSpPr>
        <p:spPr>
          <a:xfrm>
            <a:off x="3437075" y="5840957"/>
            <a:ext cx="3341309" cy="2971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endParaRPr/>
          </a:p>
        </p:txBody>
      </p:sp>
      <p:sp>
        <p:nvSpPr>
          <p:cNvPr id="6" name="Freeform 6"/>
          <p:cNvSpPr/>
          <p:nvPr/>
        </p:nvSpPr>
        <p:spPr>
          <a:xfrm rot="2175493">
            <a:off x="10921626" y="6382797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9" y="0"/>
                </a:lnTo>
                <a:lnTo>
                  <a:pt x="3341309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7" name="Freeform 7"/>
          <p:cNvSpPr/>
          <p:nvPr/>
        </p:nvSpPr>
        <p:spPr>
          <a:xfrm rot="-1779525">
            <a:off x="10921626" y="3797700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9" y="0"/>
                </a:lnTo>
                <a:lnTo>
                  <a:pt x="3341309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8" name="Freeform 8"/>
          <p:cNvSpPr/>
          <p:nvPr/>
        </p:nvSpPr>
        <p:spPr>
          <a:xfrm rot="-5400000">
            <a:off x="7625674" y="3195099"/>
            <a:ext cx="3341309" cy="555493"/>
          </a:xfrm>
          <a:custGeom>
            <a:avLst/>
            <a:gdLst/>
            <a:ahLst/>
            <a:cxnLst/>
            <a:rect l="l" t="t" r="r" b="b"/>
            <a:pathLst>
              <a:path w="3341309" h="555493">
                <a:moveTo>
                  <a:pt x="0" y="0"/>
                </a:moveTo>
                <a:lnTo>
                  <a:pt x="3341308" y="0"/>
                </a:lnTo>
                <a:lnTo>
                  <a:pt x="3341308" y="555493"/>
                </a:lnTo>
                <a:lnTo>
                  <a:pt x="0" y="5554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grpSp>
        <p:nvGrpSpPr>
          <p:cNvPr id="9" name="Group 9"/>
          <p:cNvGrpSpPr/>
          <p:nvPr/>
        </p:nvGrpSpPr>
        <p:grpSpPr>
          <a:xfrm>
            <a:off x="6398085" y="3856709"/>
            <a:ext cx="5491830" cy="2573582"/>
            <a:chOff x="0" y="0"/>
            <a:chExt cx="1446408" cy="677816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461597" cy="682054"/>
            </a:xfrm>
            <a:custGeom>
              <a:avLst/>
              <a:gdLst/>
              <a:ahLst/>
              <a:cxnLst/>
              <a:rect l="l" t="t" r="r" b="b"/>
              <a:pathLst>
                <a:path w="1461597" h="682054">
                  <a:moveTo>
                    <a:pt x="821239" y="0"/>
                  </a:moveTo>
                  <a:cubicBezTo>
                    <a:pt x="837104" y="0"/>
                    <a:pt x="853064" y="0"/>
                    <a:pt x="868898" y="0"/>
                  </a:cubicBezTo>
                  <a:cubicBezTo>
                    <a:pt x="995135" y="11321"/>
                    <a:pt x="1074028" y="49005"/>
                    <a:pt x="1109962" y="110669"/>
                  </a:cubicBezTo>
                  <a:cubicBezTo>
                    <a:pt x="1320421" y="102446"/>
                    <a:pt x="1461597" y="219043"/>
                    <a:pt x="1380185" y="333477"/>
                  </a:cubicBezTo>
                  <a:cubicBezTo>
                    <a:pt x="1411194" y="357524"/>
                    <a:pt x="1437065" y="384422"/>
                    <a:pt x="1446408" y="420523"/>
                  </a:cubicBezTo>
                  <a:cubicBezTo>
                    <a:pt x="1446408" y="430865"/>
                    <a:pt x="1446408" y="441182"/>
                    <a:pt x="1446408" y="451522"/>
                  </a:cubicBezTo>
                  <a:cubicBezTo>
                    <a:pt x="1418564" y="543405"/>
                    <a:pt x="1298754" y="605493"/>
                    <a:pt x="1102059" y="588778"/>
                  </a:cubicBezTo>
                  <a:cubicBezTo>
                    <a:pt x="1051450" y="635956"/>
                    <a:pt x="961398" y="682054"/>
                    <a:pt x="821268" y="677317"/>
                  </a:cubicBezTo>
                  <a:cubicBezTo>
                    <a:pt x="748837" y="674220"/>
                    <a:pt x="698448" y="656281"/>
                    <a:pt x="654330" y="634486"/>
                  </a:cubicBezTo>
                  <a:cubicBezTo>
                    <a:pt x="607862" y="652603"/>
                    <a:pt x="557536" y="666821"/>
                    <a:pt x="484822" y="666977"/>
                  </a:cubicBezTo>
                  <a:cubicBezTo>
                    <a:pt x="316598" y="667245"/>
                    <a:pt x="204063" y="597448"/>
                    <a:pt x="201335" y="501710"/>
                  </a:cubicBezTo>
                  <a:cubicBezTo>
                    <a:pt x="93189" y="479313"/>
                    <a:pt x="19942" y="437506"/>
                    <a:pt x="0" y="365969"/>
                  </a:cubicBezTo>
                  <a:cubicBezTo>
                    <a:pt x="0" y="355629"/>
                    <a:pt x="0" y="345266"/>
                    <a:pt x="0" y="334970"/>
                  </a:cubicBezTo>
                  <a:cubicBezTo>
                    <a:pt x="22012" y="264082"/>
                    <a:pt x="91276" y="219554"/>
                    <a:pt x="206603" y="200679"/>
                  </a:cubicBezTo>
                  <a:cubicBezTo>
                    <a:pt x="199673" y="81096"/>
                    <a:pt x="430358" y="6374"/>
                    <a:pt x="619872" y="59056"/>
                  </a:cubicBezTo>
                  <a:cubicBezTo>
                    <a:pt x="664993" y="33005"/>
                    <a:pt x="728831" y="4591"/>
                    <a:pt x="821239" y="0"/>
                  </a:cubicBezTo>
                  <a:close/>
                </a:path>
              </a:pathLst>
            </a:custGeom>
            <a:solidFill>
              <a:srgbClr val="FEF7D9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67800" y="17719"/>
              <a:ext cx="1310807" cy="56326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6019"/>
                </a:lnSpc>
              </a:pPr>
              <a:r>
                <a:rPr lang="en-US" sz="4299">
                  <a:solidFill>
                    <a:srgbClr val="000000"/>
                  </a:solidFill>
                  <a:latin typeface="Now"/>
                </a:rPr>
                <a:t>Droits fondamentaux</a:t>
              </a: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365466" y="1273493"/>
            <a:ext cx="3341309" cy="15182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La liberté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d'expression</a:t>
            </a:r>
            <a:endParaRPr lang="en-US" sz="4349" dirty="0">
              <a:solidFill>
                <a:srgbClr val="000000"/>
              </a:solidFill>
              <a:latin typeface="Glacial Indifference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766420" y="7271535"/>
            <a:ext cx="3341309" cy="15182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Le droit à la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propriété</a:t>
            </a:r>
            <a:endParaRPr lang="en-US" sz="4349" dirty="0">
              <a:solidFill>
                <a:srgbClr val="000000"/>
              </a:solidFill>
              <a:latin typeface="Glacial Indifference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4706774" y="8155424"/>
            <a:ext cx="8720452" cy="15182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>
                <a:solidFill>
                  <a:srgbClr val="000000"/>
                </a:solidFill>
                <a:latin typeface="Glacial Indifference"/>
              </a:rPr>
              <a:t>Le droit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à</a:t>
            </a: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 la protection</a:t>
            </a:r>
          </a:p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 de la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santé</a:t>
            </a:r>
            <a:endParaRPr lang="en-US" sz="4349" dirty="0">
              <a:solidFill>
                <a:srgbClr val="000000"/>
              </a:solidFill>
              <a:latin typeface="Glacial Indifference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2592281" y="7606751"/>
            <a:ext cx="3341309" cy="15182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Le droit de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grève</a:t>
            </a:r>
            <a:endParaRPr lang="en-US" sz="4349" dirty="0">
              <a:solidFill>
                <a:srgbClr val="000000"/>
              </a:solidFill>
              <a:latin typeface="Glacial Indifference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3917991" y="2688095"/>
            <a:ext cx="3341309" cy="15182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Le droit à </a:t>
            </a:r>
            <a:r>
              <a:rPr lang="en-US" sz="4349" dirty="0" err="1">
                <a:solidFill>
                  <a:srgbClr val="000000"/>
                </a:solidFill>
                <a:latin typeface="Glacial Indifference"/>
              </a:rPr>
              <a:t>l’instruction</a:t>
            </a:r>
            <a:endParaRPr lang="en-US" sz="4349" dirty="0">
              <a:solidFill>
                <a:srgbClr val="000000"/>
              </a:solidFill>
              <a:latin typeface="Glacial Indifference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5828825" y="942975"/>
            <a:ext cx="6630349" cy="74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89"/>
              </a:lnSpc>
            </a:pPr>
            <a:r>
              <a:rPr lang="en-US" sz="4349" dirty="0">
                <a:solidFill>
                  <a:srgbClr val="000000"/>
                </a:solidFill>
                <a:latin typeface="Glacial Indifference"/>
              </a:rPr>
              <a:t>Le droit de 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Personnalisé</PresentationFormat>
  <Paragraphs>21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Now</vt:lpstr>
      <vt:lpstr>Calibri</vt:lpstr>
      <vt:lpstr>Arial</vt:lpstr>
      <vt:lpstr>Chewy</vt:lpstr>
      <vt:lpstr>Glacial Indifference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Copie de Moteurs de recherche + président</dc:title>
  <cp:lastModifiedBy>Maximilien Lambart</cp:lastModifiedBy>
  <cp:revision>2</cp:revision>
  <dcterms:created xsi:type="dcterms:W3CDTF">2006-08-16T00:00:00Z</dcterms:created>
  <dcterms:modified xsi:type="dcterms:W3CDTF">2024-06-08T18:07:44Z</dcterms:modified>
  <dc:identifier>DAGHVvuclQ0</dc:identifier>
</cp:coreProperties>
</file>