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2"/>
          <p:cNvGraphicFramePr/>
          <p:nvPr>
            <p:extLst>
              <p:ext uri="{D42A27DB-BD31-4B8C-83A1-F6EECF244321}">
                <p14:modId xmlns:p14="http://schemas.microsoft.com/office/powerpoint/2010/main" val="356363921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24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2" y="3172543"/>
            <a:ext cx="1161159" cy="101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4" descr="Image 4">
            <a:extLst>
              <a:ext uri="{FF2B5EF4-FFF2-40B4-BE49-F238E27FC236}">
                <a16:creationId xmlns:a16="http://schemas.microsoft.com/office/drawing/2014/main" id="{655E73E5-8ABF-EA57-1F14-681753DA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25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5" descr="Image 5">
            <a:extLst>
              <a:ext uri="{FF2B5EF4-FFF2-40B4-BE49-F238E27FC236}">
                <a16:creationId xmlns:a16="http://schemas.microsoft.com/office/drawing/2014/main" id="{0CCFD675-15A7-8226-52AD-964835F5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5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4" descr="Image 4">
            <a:extLst>
              <a:ext uri="{FF2B5EF4-FFF2-40B4-BE49-F238E27FC236}">
                <a16:creationId xmlns:a16="http://schemas.microsoft.com/office/drawing/2014/main" id="{5EDBFEC8-92A8-0FC7-3370-9B306A2E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5" descr="Image 5">
            <a:extLst>
              <a:ext uri="{FF2B5EF4-FFF2-40B4-BE49-F238E27FC236}">
                <a16:creationId xmlns:a16="http://schemas.microsoft.com/office/drawing/2014/main" id="{0C4AF53B-AA5B-0C85-F1A5-A0680FB7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3D6DF6DF-1CC9-A2BD-889E-DD4F506B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601" y="22366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5" descr="Image 5">
            <a:extLst>
              <a:ext uri="{FF2B5EF4-FFF2-40B4-BE49-F238E27FC236}">
                <a16:creationId xmlns:a16="http://schemas.microsoft.com/office/drawing/2014/main" id="{4B4E0D6B-4224-BA40-AED5-323BD1FB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01" y="2236650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22" name="Tableau 3"/>
          <p:cNvGraphicFramePr/>
          <p:nvPr>
            <p:extLst>
              <p:ext uri="{D42A27DB-BD31-4B8C-83A1-F6EECF244321}">
                <p14:modId xmlns:p14="http://schemas.microsoft.com/office/powerpoint/2010/main" val="173635296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3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44" name="Tableau 3"/>
          <p:cNvGraphicFramePr/>
          <p:nvPr>
            <p:extLst>
              <p:ext uri="{D42A27DB-BD31-4B8C-83A1-F6EECF244321}">
                <p14:modId xmlns:p14="http://schemas.microsoft.com/office/powerpoint/2010/main" val="3352397783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31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5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ZoneTexte 2"/>
          <p:cNvSpPr txBox="1"/>
          <p:nvPr/>
        </p:nvSpPr>
        <p:spPr>
          <a:xfrm>
            <a:off x="4121434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66" name="Tableau 3"/>
          <p:cNvGraphicFramePr/>
          <p:nvPr>
            <p:extLst>
              <p:ext uri="{D42A27DB-BD31-4B8C-83A1-F6EECF244321}">
                <p14:modId xmlns:p14="http://schemas.microsoft.com/office/powerpoint/2010/main" val="175418650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7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88" name="Tableau 3"/>
          <p:cNvGraphicFramePr/>
          <p:nvPr>
            <p:extLst>
              <p:ext uri="{D42A27DB-BD31-4B8C-83A1-F6EECF244321}">
                <p14:modId xmlns:p14="http://schemas.microsoft.com/office/powerpoint/2010/main" val="156708964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17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ZoneTexte 2"/>
          <p:cNvSpPr txBox="1"/>
          <p:nvPr/>
        </p:nvSpPr>
        <p:spPr>
          <a:xfrm>
            <a:off x="4056120" y="-1"/>
            <a:ext cx="169000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/>
            </a:lvl1pPr>
          </a:lstStyle>
          <a:p>
            <a:r>
              <a:t>ETE</a:t>
            </a:r>
          </a:p>
        </p:txBody>
      </p:sp>
      <p:graphicFrame>
        <p:nvGraphicFramePr>
          <p:cNvPr id="410" name="Tableau 3"/>
          <p:cNvGraphicFramePr/>
          <p:nvPr>
            <p:extLst>
              <p:ext uri="{D42A27DB-BD31-4B8C-83A1-F6EECF244321}">
                <p14:modId xmlns:p14="http://schemas.microsoft.com/office/powerpoint/2010/main" val="1818963242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62" y="222538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463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 40" descr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 41" descr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41" name="Tableau 3"/>
          <p:cNvGraphicFramePr/>
          <p:nvPr>
            <p:extLst>
              <p:ext uri="{D42A27DB-BD31-4B8C-83A1-F6EECF244321}">
                <p14:modId xmlns:p14="http://schemas.microsoft.com/office/powerpoint/2010/main" val="408487433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261" y="3221122"/>
            <a:ext cx="966847" cy="99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4" descr="Image 14">
            <a:extLst>
              <a:ext uri="{FF2B5EF4-FFF2-40B4-BE49-F238E27FC236}">
                <a16:creationId xmlns:a16="http://schemas.microsoft.com/office/drawing/2014/main" id="{045CB003-2044-D968-C784-BC94B938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23" y="221030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844B1FC7-A746-F5D4-F7EE-602FEC35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92" y="2287578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3"/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4" name="Tableau 4"/>
          <p:cNvGraphicFramePr/>
          <p:nvPr>
            <p:extLst>
              <p:ext uri="{D42A27DB-BD31-4B8C-83A1-F6EECF244321}">
                <p14:modId xmlns:p14="http://schemas.microsoft.com/office/powerpoint/2010/main" val="196084331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4" descr="Image 14">
            <a:extLst>
              <a:ext uri="{FF2B5EF4-FFF2-40B4-BE49-F238E27FC236}">
                <a16:creationId xmlns:a16="http://schemas.microsoft.com/office/drawing/2014/main" id="{065522C3-DF14-2BE6-B59F-33D5D1A2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91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2A347FDC-A987-ABA0-FE6A-8582BE63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03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2" descr="Image 12">
            <a:extLst>
              <a:ext uri="{FF2B5EF4-FFF2-40B4-BE49-F238E27FC236}">
                <a16:creationId xmlns:a16="http://schemas.microsoft.com/office/drawing/2014/main" id="{95511878-049B-B432-3A05-F4B0FE8D2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00" y="230586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6" name="Tableau 3"/>
          <p:cNvGraphicFramePr/>
          <p:nvPr>
            <p:extLst>
              <p:ext uri="{D42A27DB-BD31-4B8C-83A1-F6EECF244321}">
                <p14:modId xmlns:p14="http://schemas.microsoft.com/office/powerpoint/2010/main" val="249559654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7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7" y="227131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12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0" descr="Image 10">
            <a:extLst>
              <a:ext uri="{FF2B5EF4-FFF2-40B4-BE49-F238E27FC236}">
                <a16:creationId xmlns:a16="http://schemas.microsoft.com/office/drawing/2014/main" id="{69B76CD6-9A79-734D-8716-1938F5737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76" y="2330721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08" name="Tableau 3"/>
          <p:cNvGraphicFramePr/>
          <p:nvPr>
            <p:extLst>
              <p:ext uri="{D42A27DB-BD31-4B8C-83A1-F6EECF244321}">
                <p14:modId xmlns:p14="http://schemas.microsoft.com/office/powerpoint/2010/main" val="410594245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7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45" y="2317309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88450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0" name="Tableau 3"/>
          <p:cNvGraphicFramePr/>
          <p:nvPr>
            <p:extLst>
              <p:ext uri="{D42A27DB-BD31-4B8C-83A1-F6EECF244321}">
                <p14:modId xmlns:p14="http://schemas.microsoft.com/office/powerpoint/2010/main" val="394796290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ZoneTexte 24"/>
          <p:cNvSpPr txBox="1"/>
          <p:nvPr/>
        </p:nvSpPr>
        <p:spPr>
          <a:xfrm>
            <a:off x="148067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244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Image 1">
            <a:extLst>
              <a:ext uri="{FF2B5EF4-FFF2-40B4-BE49-F238E27FC236}">
                <a16:creationId xmlns:a16="http://schemas.microsoft.com/office/drawing/2014/main" id="{D33A2067-D820-97C9-382B-CEB27E2A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5"/>
          <a:stretch/>
        </p:blipFill>
        <p:spPr>
          <a:xfrm>
            <a:off x="-2" y="0"/>
            <a:ext cx="221855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 1" descr="Image 1"/>
          <p:cNvPicPr>
            <a:picLocks noChangeAspect="1"/>
          </p:cNvPicPr>
          <p:nvPr/>
        </p:nvPicPr>
        <p:blipFill>
          <a:blip r:embed="rId3"/>
          <a:srcRect l="13188"/>
          <a:stretch>
            <a:fillRect/>
          </a:stretch>
        </p:blipFill>
        <p:spPr>
          <a:xfrm>
            <a:off x="2213842" y="0"/>
            <a:ext cx="768790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ZoneTexte 2"/>
          <p:cNvSpPr txBox="1"/>
          <p:nvPr/>
        </p:nvSpPr>
        <p:spPr>
          <a:xfrm>
            <a:off x="4304210" y="-1"/>
            <a:ext cx="209005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56" name="Tableau 3"/>
          <p:cNvGraphicFramePr/>
          <p:nvPr>
            <p:extLst>
              <p:ext uri="{D42A27DB-BD31-4B8C-83A1-F6EECF244321}">
                <p14:modId xmlns:p14="http://schemas.microsoft.com/office/powerpoint/2010/main" val="4272854152"/>
              </p:ext>
            </p:extLst>
          </p:nvPr>
        </p:nvGraphicFramePr>
        <p:xfrm>
          <a:off x="-4258" y="1208091"/>
          <a:ext cx="9910260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1140">
                  <a:extLst>
                    <a:ext uri="{9D8B030D-6E8A-4147-A177-3AD203B41FA5}">
                      <a16:colId xmlns:a16="http://schemas.microsoft.com/office/drawing/2014/main" val="4096679056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MARDI</a:t>
                      </a:r>
                      <a:endParaRPr lang="fr-FR"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lang="fr-FR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19</a:t>
                      </a:r>
                      <a:endParaRPr sz="25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7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5" descr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13" descr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23" descr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24" descr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25" descr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26" descr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1" descr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201" y="3258222"/>
            <a:ext cx="720891" cy="72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5" descr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245374" y="3191255"/>
            <a:ext cx="475489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6"/>
          <p:cNvSpPr txBox="1"/>
          <p:nvPr/>
        </p:nvSpPr>
        <p:spPr>
          <a:xfrm>
            <a:off x="2581050" y="3975506"/>
            <a:ext cx="7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48" y="5034289"/>
            <a:ext cx="687193" cy="730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87599" y="5720807"/>
            <a:ext cx="1035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FETE DE LA MUSIQUE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78" name="Tableau 3"/>
          <p:cNvGraphicFramePr/>
          <p:nvPr>
            <p:extLst>
              <p:ext uri="{D42A27DB-BD31-4B8C-83A1-F6EECF244321}">
                <p14:modId xmlns:p14="http://schemas.microsoft.com/office/powerpoint/2010/main" val="298237975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4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31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06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5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50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00" name="Tableau 3"/>
          <p:cNvGraphicFramePr/>
          <p:nvPr>
            <p:extLst>
              <p:ext uri="{D42A27DB-BD31-4B8C-83A1-F6EECF244321}">
                <p14:modId xmlns:p14="http://schemas.microsoft.com/office/powerpoint/2010/main" val="250625973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460</Words>
  <Application>Microsoft Office PowerPoint</Application>
  <PresentationFormat>Format A4 (210 x 297 mm)</PresentationFormat>
  <Paragraphs>420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florence mathias</cp:lastModifiedBy>
  <cp:revision>13</cp:revision>
  <dcterms:modified xsi:type="dcterms:W3CDTF">2023-08-05T18:53:43Z</dcterms:modified>
</cp:coreProperties>
</file>