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8" d="100"/>
          <a:sy n="98" d="100"/>
        </p:scale>
        <p:origin x="600" y="-941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gif"/><Relationship Id="rId7" Type="http://schemas.openxmlformats.org/officeDocument/2006/relationships/image" Target="../media/image28.jpeg"/><Relationship Id="rId12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1.png"/><Relationship Id="rId5" Type="http://schemas.openxmlformats.org/officeDocument/2006/relationships/image" Target="../media/image26.emf"/><Relationship Id="rId10" Type="http://schemas.openxmlformats.org/officeDocument/2006/relationships/image" Target="../media/image30.jpeg"/><Relationship Id="rId4" Type="http://schemas.openxmlformats.org/officeDocument/2006/relationships/image" Target="../media/image1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openxmlformats.org/officeDocument/2006/relationships/image" Target="../media/image6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8575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296105" y="383362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84B58D4-479C-46A1-B03E-95A21C5C3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2061" y="3842954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B5CB97-500E-47D8-9FCB-59FF8EA1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68141" y="3842954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61B3BEE-ADA4-4DD0-A38E-E41D8381AEC1}"/>
              </a:ext>
            </a:extLst>
          </p:cNvPr>
          <p:cNvSpPr txBox="1"/>
          <p:nvPr/>
        </p:nvSpPr>
        <p:spPr>
          <a:xfrm>
            <a:off x="4170647" y="4770264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B9261D-720B-4DB5-A4FB-2780F362E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01" y="5108818"/>
            <a:ext cx="734893" cy="9757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E2045-377E-44A1-B767-C0476D8D8F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875" y1="91882" x2="44063" y2="91882"/>
                        <a14:foregroundMark x1="31125" y1="92128" x2="38063" y2="74047"/>
                        <a14:foregroundMark x1="82063" y1="13530" x2="98000" y2="27798"/>
                        <a14:foregroundMark x1="58000" y1="40713" x2="59688" y2="44649"/>
                        <a14:foregroundMark x1="57313" y1="44280" x2="59188" y2="42312"/>
                        <a14:foregroundMark x1="58000" y1="45264" x2="59500" y2="44280"/>
                        <a14:foregroundMark x1="58188" y1="39729" x2="60563" y2="40713"/>
                        <a14:foregroundMark x1="54688" y1="76384" x2="57188" y2="76015"/>
                        <a14:foregroundMark x1="67563" y1="79336" x2="70500" y2="78106"/>
                        <a14:backgroundMark x1="11125" y1="54859" x2="58500" y2="52891"/>
                        <a14:backgroundMark x1="51563" y1="31119" x2="70313" y2="19434"/>
                        <a14:backgroundMark x1="56063" y1="38745" x2="64375" y2="29889"/>
                        <a14:backgroundMark x1="86000" y1="43911" x2="86000" y2="4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8"/>
          <a:stretch/>
        </p:blipFill>
        <p:spPr>
          <a:xfrm>
            <a:off x="6611533" y="175008"/>
            <a:ext cx="3693405" cy="22138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D5B1C7-42D0-41E1-8247-AEA8FCC1E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" y="3780232"/>
            <a:ext cx="832656" cy="8929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A9E92F-5FB3-497A-AAC7-FE0834493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33" y="381672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A712290-DC68-4AC0-8E1E-7699BE79F0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1" y="3810455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5202F63-FD6B-4FA5-A678-A4EE07CC9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88" y="3771936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0F3C5FB-890A-4BAC-BC19-EF663ACC4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55" y="3813804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03A217D-3305-40E3-8AB4-6D47D7147F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25" y="3777958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4CB7418-1AFD-496D-B3BE-E136E5445B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95" y="3755276"/>
            <a:ext cx="730249" cy="9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8269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95CE6A-6BAB-4FE8-9D44-93302680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2056" y="378187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610" y="386238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CD94D7-2C66-4EE9-9C2B-2AF4F6CA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45410" y="3842255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4062277" y="5809027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C4BA44-949E-475E-8870-1E4F8F59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3856" y="3793373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925B60-687B-41DF-81CE-47C9E457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5347" y="383524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AF16A9-2354-4A03-A187-A1627DDDF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856" y="386706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986E22F-B4A6-48C5-860A-B87A36B0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0403" y="384225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A245C48-1C7E-492F-9CF7-5E764FE9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5263" y="38503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BC138C6-6254-4235-8AE5-4B919BE9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50318" y="3845290"/>
            <a:ext cx="844486" cy="79769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B6C9378-D2C6-4C2D-BBD5-2458AD384E5F}"/>
              </a:ext>
            </a:extLst>
          </p:cNvPr>
          <p:cNvSpPr txBox="1"/>
          <p:nvPr/>
        </p:nvSpPr>
        <p:spPr>
          <a:xfrm>
            <a:off x="664299" y="5303301"/>
            <a:ext cx="3277996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86" y="4654154"/>
            <a:ext cx="1296060" cy="12960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3A800A4-AC0C-4CE9-AD7E-5F71AA555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1919" y="3853978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8BEDA89-58DF-4187-9DCA-D875EA9F8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33" y1="34016" x2="6333" y2="34016"/>
                        <a14:foregroundMark x1="5833" y1="60246" x2="5833" y2="60246"/>
                        <a14:foregroundMark x1="9667" y1="51639" x2="9667" y2="51639"/>
                        <a14:foregroundMark x1="12667" y1="47131" x2="12667" y2="47131"/>
                        <a14:foregroundMark x1="21500" y1="34016" x2="21500" y2="34016"/>
                        <a14:foregroundMark x1="21500" y1="20902" x2="21500" y2="20902"/>
                        <a14:foregroundMark x1="18833" y1="24180" x2="18833" y2="24180"/>
                        <a14:foregroundMark x1="27333" y1="36885" x2="27333" y2="36885"/>
                        <a14:foregroundMark x1="14167" y1="60246" x2="14167" y2="60246"/>
                        <a14:foregroundMark x1="19333" y1="56967" x2="19333" y2="56967"/>
                        <a14:foregroundMark x1="24833" y1="60246" x2="24833" y2="60246"/>
                        <a14:foregroundMark x1="29333" y1="59426" x2="29333" y2="59426"/>
                        <a14:foregroundMark x1="28000" y1="48770" x2="28000" y2="48770"/>
                        <a14:foregroundMark x1="33167" y1="60656" x2="33167" y2="60656"/>
                        <a14:foregroundMark x1="38500" y1="63115" x2="38500" y2="63115"/>
                        <a14:foregroundMark x1="43333" y1="52049" x2="43333" y2="52049"/>
                        <a14:foregroundMark x1="46167" y1="60246" x2="46167" y2="60246"/>
                        <a14:foregroundMark x1="68833" y1="24590" x2="68833" y2="24590"/>
                        <a14:foregroundMark x1="86833" y1="27869" x2="86833" y2="27869"/>
                        <a14:foregroundMark x1="78833" y1="22541" x2="78833" y2="22541"/>
                        <a14:foregroundMark x1="81833" y1="58607" x2="81833" y2="58607"/>
                        <a14:foregroundMark x1="73833" y1="58607" x2="73833" y2="58607"/>
                        <a14:foregroundMark x1="87333" y1="60246" x2="87333" y2="60246"/>
                        <a14:foregroundMark x1="81167" y1="48770" x2="81167" y2="48770"/>
                        <a14:foregroundMark x1="87833" y1="41803" x2="87833" y2="41803"/>
                        <a14:foregroundMark x1="97167" y1="46721" x2="97167" y2="46721"/>
                        <a14:foregroundMark x1="41000" y1="34016" x2="41000" y2="34016"/>
                        <a14:foregroundMark x1="33167" y1="50410" x2="33167" y2="47951"/>
                        <a14:foregroundMark x1="33833" y1="35656" x2="33833" y2="35656"/>
                        <a14:foregroundMark x1="51333" y1="54508" x2="51333" y2="54508"/>
                        <a14:backgroundMark x1="44833" y1="47131" x2="44833" y2="47131"/>
                        <a14:backgroundMark x1="47000" y1="38934" x2="47000" y2="37705"/>
                        <a14:backgroundMark x1="53667" y1="54098" x2="53667" y2="54098"/>
                        <a14:backgroundMark x1="62833" y1="45492" x2="62833" y2="45492"/>
                        <a14:backgroundMark x1="72500" y1="45492" x2="72500" y2="45492"/>
                        <a14:backgroundMark x1="81833" y1="45082" x2="81833" y2="45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26" y="5082002"/>
            <a:ext cx="2431427" cy="9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3441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53" y="6044758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E051A-68B7-4400-9186-DD942265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26323" y="3802497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802C94-3B86-408C-8B54-7BC48B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9411" y="3810625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97C9B33-B869-4C57-98F9-F9220311D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9149" y="384148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26C176C-CE1F-4AE4-8C82-EB7008DEB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07" y="3764328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AAAC183-540F-4893-A319-CB3CE11FD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DB76CCD-A9FE-4DB5-9104-D98D1FFF2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81" y="3776487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7D589F9-63B0-4EB5-9930-679E8C4D4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81" y="3753827"/>
            <a:ext cx="620932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53" y="4794852"/>
            <a:ext cx="1038225" cy="1143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41C842-A65F-446A-B65A-BE71AD633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0" r="100000">
                        <a14:foregroundMark x1="19198" y1="18987" x2="19198" y2="18987"/>
                        <a14:foregroundMark x1="28059" y1="11814" x2="28059" y2="11814"/>
                        <a14:foregroundMark x1="22152" y1="14979" x2="22152" y2="14979"/>
                        <a14:foregroundMark x1="21519" y1="12869" x2="21519" y2="12869"/>
                        <a14:foregroundMark x1="12236" y1="27848" x2="12236" y2="27848"/>
                        <a14:foregroundMark x1="9283" y1="32700" x2="9283" y2="32700"/>
                        <a14:foregroundMark x1="6962" y1="36498" x2="6962" y2="36498"/>
                        <a14:foregroundMark x1="2954" y1="41772" x2="2954" y2="41772"/>
                        <a14:foregroundMark x1="5063" y1="35443" x2="5063" y2="35443"/>
                        <a14:foregroundMark x1="5274" y1="51688" x2="5274" y2="51688"/>
                        <a14:foregroundMark x1="5907" y1="54430" x2="5907" y2="54430"/>
                        <a14:foregroundMark x1="10549" y1="69409" x2="10549" y2="69409"/>
                        <a14:foregroundMark x1="10338" y1="72152" x2="10338" y2="72152"/>
                        <a14:foregroundMark x1="43249" y1="70886" x2="43249" y2="70886"/>
                        <a14:foregroundMark x1="42194" y1="66878" x2="42194" y2="66878"/>
                        <a14:foregroundMark x1="38608" y1="71941" x2="43249" y2="70675"/>
                        <a14:foregroundMark x1="44304" y1="4008" x2="44304" y2="4008"/>
                        <a14:foregroundMark x1="55907" y1="6118" x2="55907" y2="6118"/>
                        <a14:foregroundMark x1="58228" y1="6118" x2="58228" y2="6118"/>
                        <a14:foregroundMark x1="65401" y1="8228" x2="65401" y2="8228"/>
                        <a14:foregroundMark x1="70464" y1="9916" x2="70464" y2="9916"/>
                        <a14:foregroundMark x1="71519" y1="11392" x2="71519" y2="11603"/>
                        <a14:foregroundMark x1="76793" y1="14557" x2="76793" y2="14557"/>
                        <a14:foregroundMark x1="80802" y1="19409" x2="80802" y2="19409"/>
                        <a14:foregroundMark x1="81646" y1="20464" x2="81646" y2="20464"/>
                        <a14:foregroundMark x1="82068" y1="21097" x2="82068" y2="21097"/>
                        <a14:backgroundMark x1="46835" y1="5274" x2="46835" y2="5274"/>
                        <a14:backgroundMark x1="45570" y1="3586" x2="45570" y2="3586"/>
                        <a14:backgroundMark x1="47257" y1="3376" x2="47257" y2="3376"/>
                        <a14:backgroundMark x1="44937" y1="6118" x2="44937" y2="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13818" r="10054" b="15853"/>
          <a:stretch/>
        </p:blipFill>
        <p:spPr>
          <a:xfrm>
            <a:off x="7799215" y="665808"/>
            <a:ext cx="2376263" cy="2198953"/>
          </a:xfrm>
          <a:prstGeom prst="ellipse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455FE0-CD4D-48A5-B0FF-D698A6C3226E}"/>
              </a:ext>
            </a:extLst>
          </p:cNvPr>
          <p:cNvSpPr txBox="1"/>
          <p:nvPr/>
        </p:nvSpPr>
        <p:spPr>
          <a:xfrm>
            <a:off x="7638581" y="353749"/>
            <a:ext cx="2520284" cy="24002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100" b="1" dirty="0">
                <a:latin typeface="CrayonL" panose="00000500000000000000" pitchFamily="2" charset="0"/>
              </a:rPr>
              <a:t>Bonne fête du 1</a:t>
            </a:r>
            <a:r>
              <a:rPr lang="fr-FR" sz="1100" b="1" baseline="30000" dirty="0">
                <a:latin typeface="CrayonL" panose="00000500000000000000" pitchFamily="2" charset="0"/>
              </a:rPr>
              <a:t>er</a:t>
            </a:r>
            <a:r>
              <a:rPr lang="fr-FR" sz="1100" b="1" dirty="0">
                <a:latin typeface="CrayonL" panose="00000500000000000000" pitchFamily="2" charset="0"/>
              </a:rPr>
              <a:t> mai.  Un bouquet porte-bonheur pour toute l’année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31C9990-B3DE-4465-A23C-7DF409067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4235" y="3864078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378E011-4DB4-4310-808B-3EFBB5DBD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1246" y="3849389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92B887-006D-4BAA-BF3D-23C0A428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4327" y="3782017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4321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36324" y="22998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4" y="4849552"/>
            <a:ext cx="942198" cy="9051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1E4B5D-6353-45AC-BAE4-A0EA8745A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078" y="384850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2D1B00-C0A4-434A-9296-7A4272A87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832" y="3828298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AB5D3E-13D2-49A5-88DE-551B0EA37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1831" y="3797389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8" y="380477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4" y="379738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63" y="3817517"/>
            <a:ext cx="778024" cy="862691"/>
          </a:xfrm>
          <a:prstGeom prst="rect">
            <a:avLst/>
          </a:prstGeom>
        </p:spPr>
      </p:pic>
      <p:pic>
        <p:nvPicPr>
          <p:cNvPr id="17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41E0E6B0-F132-41DE-9110-E476B89BC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-144425" y="5185180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6543" y="3848507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7661" y="3863842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70" y="3774734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8404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20 au 24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47661" y="379577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116C59B-5160-4D1E-BB0C-84A9FD44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0758" y="3832698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3460" y="381313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3B56229-B235-4389-A2F0-CB045F9C1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1" y="380026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DD9D7B-2A6A-456B-9328-924272D64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8" y="378063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47" y="3767702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45" y="380020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36450" y="3863143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8818339-825C-4E90-ACFB-D22A1E6E5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61" y="3623119"/>
            <a:ext cx="1143000" cy="1143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43" y="3765521"/>
            <a:ext cx="832656" cy="8929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11CE2C7-D288-4AAB-8417-432EB17D2119}"/>
              </a:ext>
            </a:extLst>
          </p:cNvPr>
          <p:cNvSpPr txBox="1"/>
          <p:nvPr/>
        </p:nvSpPr>
        <p:spPr>
          <a:xfrm>
            <a:off x="3167980" y="483239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2111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548E4E-AEAF-46A3-BB3E-5CF67593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9202" y="384563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5165" y="3865760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4372" y="382837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" y="377169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39" y="3837189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60" y="3763383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34DE7D3-A352-46DA-AF85-122BCC8A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58" y="3782951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2" y="3780348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3505" y="3785465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6430453" y="3805938"/>
            <a:ext cx="683695" cy="9487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87DF3B-3353-45BC-B711-21EE5BE0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4" y="376333"/>
            <a:ext cx="3279444" cy="1639722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DC685A-CD5D-4490-9865-7E286CDDE250}"/>
              </a:ext>
            </a:extLst>
          </p:cNvPr>
          <p:cNvSpPr txBox="1"/>
          <p:nvPr/>
        </p:nvSpPr>
        <p:spPr>
          <a:xfrm>
            <a:off x="4211071" y="4842272"/>
            <a:ext cx="107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 Pentecôte</a:t>
            </a:r>
          </a:p>
        </p:txBody>
      </p:sp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291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255F730-B44C-4C84-AA07-191BC517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6245" y="386576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378370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DD55A9-929C-4962-BA30-0AD9F3286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1" y="376663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98" y="3807382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5944" y="3831635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4668" y="3802499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2" y="3811553"/>
            <a:ext cx="778024" cy="86269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A5582D4-81BE-4E28-BD42-10BDAA31B2BC}"/>
              </a:ext>
            </a:extLst>
          </p:cNvPr>
          <p:cNvSpPr txBox="1"/>
          <p:nvPr/>
        </p:nvSpPr>
        <p:spPr>
          <a:xfrm>
            <a:off x="83913" y="5596149"/>
            <a:ext cx="114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Fête des mères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1" y="377405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3783706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EFA2F26-067B-4639-AC50-A3471203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82" y="3852693"/>
            <a:ext cx="844486" cy="8444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653537-6836-4AA2-B29C-1EAEF1BF9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5" y="4914280"/>
            <a:ext cx="748155" cy="7481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6291F4-8880-4C23-826A-036C92BB9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1" y="345009"/>
            <a:ext cx="2364440" cy="21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7549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3291679" y="5823352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068">
            <a:off x="2368537" y="984841"/>
            <a:ext cx="1039908" cy="13489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49211D-A71D-4AC3-9B2F-D45E5317185A}"/>
              </a:ext>
            </a:extLst>
          </p:cNvPr>
          <p:cNvSpPr txBox="1"/>
          <p:nvPr/>
        </p:nvSpPr>
        <p:spPr>
          <a:xfrm>
            <a:off x="248379" y="308437"/>
            <a:ext cx="288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Commémoration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 l’appel du Général de Gaulle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18 juin 1940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50C7E6C-908E-4B05-9996-5A0FB0DF9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35" y="3789945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1" y="3805536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295B85-99A6-43D0-8E4D-9C2B56DF7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7" y="3789945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1" y="3783444"/>
            <a:ext cx="778024" cy="8626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C45D39-F1EB-4037-8B49-5BA5FC9A6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27" y="3776531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0" y="378994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7569" y="3822442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D4C15C-54F9-4300-910A-CA4BC16D1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388" y="3805536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B8705A-FB82-49A6-8DFF-3F026C583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310" y="4827965"/>
            <a:ext cx="955346" cy="96248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" y="3733687"/>
            <a:ext cx="914513" cy="91451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F63D844-028F-4157-830C-2D354C4161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77" y="3756722"/>
            <a:ext cx="821669" cy="9158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69" y="4718606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54" y="373375"/>
            <a:ext cx="1926336" cy="9357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42D8E22-17F8-4D23-B0A2-468E7862B4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94" l="0" r="100000">
                        <a14:foregroundMark x1="5705" y1="95161" x2="99664" y2="89113"/>
                        <a14:backgroundMark x1="1007" y1="14516" x2="17114" y2="0"/>
                        <a14:backgroundMark x1="76510" y1="806" x2="98993" y2="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94" y="992572"/>
            <a:ext cx="1964256" cy="16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5993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6264554" y="4821564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51" y="380850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8" y="381313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33" y="3794642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4" y="380751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2327" y="382714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3782" y="382057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7B5EC7-18BA-4EE3-A4D8-5DE380807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6960" y="3827141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90C635-B027-41D4-8BE3-D97315A47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4157" y="3845122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F9FBF43-1488-4560-8761-66D5EB1BD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1836" y="385378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F0B499-71CC-4BE9-9C1C-7506D1465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32" y="3761414"/>
            <a:ext cx="730249" cy="9453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506F20-0AB2-41D1-B365-1602BDF6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80" l="0" r="100000">
                        <a14:foregroundMark x1="11389" y1="62378" x2="11139" y2="57203"/>
                        <a14:foregroundMark x1="23154" y1="26993" x2="33166" y2="30769"/>
                        <a14:foregroundMark x1="79099" y1="27692" x2="80476" y2="24056"/>
                        <a14:foregroundMark x1="85607" y1="67133" x2="92115" y2="67692"/>
                        <a14:foregroundMark x1="75219" y1="77343" x2="78723" y2="77902"/>
                        <a14:foregroundMark x1="42053" y1="90070" x2="49562" y2="91189"/>
                        <a14:foregroundMark x1="31665" y1="79720" x2="36045" y2="78322"/>
                        <a14:foregroundMark x1="22904" y1="78322" x2="24906" y2="70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0" y="104777"/>
            <a:ext cx="3121441" cy="279328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04" y="5297592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6264554" y="6498456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6CD82A1-B5D1-4CA4-BB42-5B6B6871BE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27" y="152764"/>
            <a:ext cx="1841684" cy="18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267</Words>
  <Application>Microsoft Office PowerPoint</Application>
  <PresentationFormat>Personnalisé</PresentationFormat>
  <Paragraphs>214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CrayonL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231</cp:revision>
  <cp:lastPrinted>2017-07-27T12:32:29Z</cp:lastPrinted>
  <dcterms:created xsi:type="dcterms:W3CDTF">2015-08-24T11:07:16Z</dcterms:created>
  <dcterms:modified xsi:type="dcterms:W3CDTF">2019-08-20T08:00:41Z</dcterms:modified>
</cp:coreProperties>
</file>