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13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55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7B5A-D4A9-4FE5-9824-563688C3119E}" type="datetimeFigureOut">
              <a:rPr lang="fr-FR" smtClean="0"/>
              <a:t>20/09/2014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C3F2F-74B8-4EE0-986E-8FA981EB43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795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7B5A-D4A9-4FE5-9824-563688C3119E}" type="datetimeFigureOut">
              <a:rPr lang="fr-FR" smtClean="0"/>
              <a:t>20/09/2014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C3F2F-74B8-4EE0-986E-8FA981EB43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748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7B5A-D4A9-4FE5-9824-563688C3119E}" type="datetimeFigureOut">
              <a:rPr lang="fr-FR" smtClean="0"/>
              <a:t>20/09/2014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C3F2F-74B8-4EE0-986E-8FA981EB43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2886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7B5A-D4A9-4FE5-9824-563688C3119E}" type="datetimeFigureOut">
              <a:rPr lang="fr-FR" smtClean="0"/>
              <a:t>20/09/2014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C3F2F-74B8-4EE0-986E-8FA981EB43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7173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7B5A-D4A9-4FE5-9824-563688C3119E}" type="datetimeFigureOut">
              <a:rPr lang="fr-FR" smtClean="0"/>
              <a:t>20/09/2014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C3F2F-74B8-4EE0-986E-8FA981EB43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4547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7B5A-D4A9-4FE5-9824-563688C3119E}" type="datetimeFigureOut">
              <a:rPr lang="fr-FR" smtClean="0"/>
              <a:t>20/09/2014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C3F2F-74B8-4EE0-986E-8FA981EB43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9023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7B5A-D4A9-4FE5-9824-563688C3119E}" type="datetimeFigureOut">
              <a:rPr lang="fr-FR" smtClean="0"/>
              <a:t>20/09/2014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C3F2F-74B8-4EE0-986E-8FA981EB43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532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7B5A-D4A9-4FE5-9824-563688C3119E}" type="datetimeFigureOut">
              <a:rPr lang="fr-FR" smtClean="0"/>
              <a:t>20/09/2014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C3F2F-74B8-4EE0-986E-8FA981EB43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317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7B5A-D4A9-4FE5-9824-563688C3119E}" type="datetimeFigureOut">
              <a:rPr lang="fr-FR" smtClean="0"/>
              <a:t>20/09/2014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C3F2F-74B8-4EE0-986E-8FA981EB43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0742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7B5A-D4A9-4FE5-9824-563688C3119E}" type="datetimeFigureOut">
              <a:rPr lang="fr-FR" smtClean="0"/>
              <a:t>20/09/2014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C3F2F-74B8-4EE0-986E-8FA981EB43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9769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7B5A-D4A9-4FE5-9824-563688C3119E}" type="datetimeFigureOut">
              <a:rPr lang="fr-FR" smtClean="0"/>
              <a:t>20/09/2014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C3F2F-74B8-4EE0-986E-8FA981EB43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180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D7B5A-D4A9-4FE5-9824-563688C3119E}" type="datetimeFigureOut">
              <a:rPr lang="fr-FR" smtClean="0"/>
              <a:t>20/09/2014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C3F2F-74B8-4EE0-986E-8FA981EB43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601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/>
          <p:cNvGrpSpPr/>
          <p:nvPr/>
        </p:nvGrpSpPr>
        <p:grpSpPr>
          <a:xfrm>
            <a:off x="683568" y="1398678"/>
            <a:ext cx="3600400" cy="4824537"/>
            <a:chOff x="755576" y="836711"/>
            <a:chExt cx="3600400" cy="4824537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755576" y="836711"/>
              <a:ext cx="3600400" cy="4824537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Ellipse 4"/>
            <p:cNvSpPr/>
            <p:nvPr/>
          </p:nvSpPr>
          <p:spPr>
            <a:xfrm>
              <a:off x="1979712" y="1736812"/>
              <a:ext cx="504056" cy="50405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Ellipse 6"/>
            <p:cNvSpPr/>
            <p:nvPr/>
          </p:nvSpPr>
          <p:spPr>
            <a:xfrm>
              <a:off x="1187624" y="2132856"/>
              <a:ext cx="504056" cy="504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Ellipse 7"/>
            <p:cNvSpPr/>
            <p:nvPr/>
          </p:nvSpPr>
          <p:spPr>
            <a:xfrm>
              <a:off x="3127039" y="2537284"/>
              <a:ext cx="504056" cy="504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Ellipse 8"/>
            <p:cNvSpPr/>
            <p:nvPr/>
          </p:nvSpPr>
          <p:spPr>
            <a:xfrm>
              <a:off x="1592052" y="4092217"/>
              <a:ext cx="504056" cy="504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Ellipse 9"/>
            <p:cNvSpPr/>
            <p:nvPr/>
          </p:nvSpPr>
          <p:spPr>
            <a:xfrm>
              <a:off x="3419872" y="4365104"/>
              <a:ext cx="504056" cy="504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Ellipse 10"/>
            <p:cNvSpPr/>
            <p:nvPr/>
          </p:nvSpPr>
          <p:spPr>
            <a:xfrm>
              <a:off x="2875011" y="1036069"/>
              <a:ext cx="504056" cy="504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Ellipse 11"/>
            <p:cNvSpPr/>
            <p:nvPr/>
          </p:nvSpPr>
          <p:spPr>
            <a:xfrm>
              <a:off x="3275856" y="3465003"/>
              <a:ext cx="504056" cy="50405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Ellipse 12"/>
            <p:cNvSpPr/>
            <p:nvPr/>
          </p:nvSpPr>
          <p:spPr>
            <a:xfrm>
              <a:off x="1419706" y="1133128"/>
              <a:ext cx="504056" cy="50405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Ellipse 13"/>
            <p:cNvSpPr/>
            <p:nvPr/>
          </p:nvSpPr>
          <p:spPr>
            <a:xfrm>
              <a:off x="3379067" y="1628800"/>
              <a:ext cx="504056" cy="50405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Ellipse 14"/>
            <p:cNvSpPr/>
            <p:nvPr/>
          </p:nvSpPr>
          <p:spPr>
            <a:xfrm>
              <a:off x="2108988" y="2796952"/>
              <a:ext cx="504056" cy="50405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Ellipse 15"/>
            <p:cNvSpPr/>
            <p:nvPr/>
          </p:nvSpPr>
          <p:spPr>
            <a:xfrm>
              <a:off x="2428697" y="4344245"/>
              <a:ext cx="504056" cy="50405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Ellipse 16"/>
            <p:cNvSpPr/>
            <p:nvPr/>
          </p:nvSpPr>
          <p:spPr>
            <a:xfrm>
              <a:off x="1228800" y="2960947"/>
              <a:ext cx="504056" cy="50405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9" name="Groupe 18"/>
          <p:cNvGrpSpPr/>
          <p:nvPr/>
        </p:nvGrpSpPr>
        <p:grpSpPr>
          <a:xfrm>
            <a:off x="5004048" y="1340767"/>
            <a:ext cx="3600400" cy="4824537"/>
            <a:chOff x="755576" y="836711"/>
            <a:chExt cx="3600400" cy="4824537"/>
          </a:xfrm>
        </p:grpSpPr>
        <p:sp>
          <p:nvSpPr>
            <p:cNvPr id="20" name="Rectangle à coins arrondis 19"/>
            <p:cNvSpPr/>
            <p:nvPr/>
          </p:nvSpPr>
          <p:spPr>
            <a:xfrm>
              <a:off x="755576" y="836711"/>
              <a:ext cx="3600400" cy="4824537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Ellipse 20"/>
            <p:cNvSpPr/>
            <p:nvPr/>
          </p:nvSpPr>
          <p:spPr>
            <a:xfrm>
              <a:off x="1979712" y="1736812"/>
              <a:ext cx="504056" cy="50405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Ellipse 21"/>
            <p:cNvSpPr/>
            <p:nvPr/>
          </p:nvSpPr>
          <p:spPr>
            <a:xfrm>
              <a:off x="1187624" y="2132856"/>
              <a:ext cx="504056" cy="504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Ellipse 22"/>
            <p:cNvSpPr/>
            <p:nvPr/>
          </p:nvSpPr>
          <p:spPr>
            <a:xfrm>
              <a:off x="3127039" y="2537284"/>
              <a:ext cx="504056" cy="504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Ellipse 23"/>
            <p:cNvSpPr/>
            <p:nvPr/>
          </p:nvSpPr>
          <p:spPr>
            <a:xfrm>
              <a:off x="1592052" y="4092217"/>
              <a:ext cx="504056" cy="504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Ellipse 24"/>
            <p:cNvSpPr/>
            <p:nvPr/>
          </p:nvSpPr>
          <p:spPr>
            <a:xfrm>
              <a:off x="3419872" y="4365104"/>
              <a:ext cx="504056" cy="504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Ellipse 25"/>
            <p:cNvSpPr/>
            <p:nvPr/>
          </p:nvSpPr>
          <p:spPr>
            <a:xfrm>
              <a:off x="2875011" y="1036069"/>
              <a:ext cx="504056" cy="504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Ellipse 26"/>
            <p:cNvSpPr/>
            <p:nvPr/>
          </p:nvSpPr>
          <p:spPr>
            <a:xfrm>
              <a:off x="3275856" y="3465003"/>
              <a:ext cx="504056" cy="50405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Ellipse 27"/>
            <p:cNvSpPr/>
            <p:nvPr/>
          </p:nvSpPr>
          <p:spPr>
            <a:xfrm>
              <a:off x="1419706" y="1133128"/>
              <a:ext cx="504056" cy="50405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Ellipse 28"/>
            <p:cNvSpPr/>
            <p:nvPr/>
          </p:nvSpPr>
          <p:spPr>
            <a:xfrm>
              <a:off x="3379067" y="1628800"/>
              <a:ext cx="504056" cy="50405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Ellipse 30"/>
            <p:cNvSpPr/>
            <p:nvPr/>
          </p:nvSpPr>
          <p:spPr>
            <a:xfrm>
              <a:off x="2428697" y="4344245"/>
              <a:ext cx="504056" cy="50405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Ellipse 31"/>
            <p:cNvSpPr/>
            <p:nvPr/>
          </p:nvSpPr>
          <p:spPr>
            <a:xfrm>
              <a:off x="1228800" y="2960947"/>
              <a:ext cx="504056" cy="50405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4" name="ZoneTexte 33"/>
          <p:cNvSpPr txBox="1"/>
          <p:nvPr/>
        </p:nvSpPr>
        <p:spPr>
          <a:xfrm>
            <a:off x="2024279" y="457900"/>
            <a:ext cx="529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A</a:t>
            </a:r>
            <a:endParaRPr lang="fr-FR" sz="4000" dirty="0"/>
          </a:p>
        </p:txBody>
      </p:sp>
      <p:sp>
        <p:nvSpPr>
          <p:cNvPr id="35" name="ZoneTexte 34"/>
          <p:cNvSpPr txBox="1"/>
          <p:nvPr/>
        </p:nvSpPr>
        <p:spPr>
          <a:xfrm>
            <a:off x="6467511" y="449979"/>
            <a:ext cx="529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B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568268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e 59"/>
          <p:cNvGrpSpPr/>
          <p:nvPr/>
        </p:nvGrpSpPr>
        <p:grpSpPr>
          <a:xfrm>
            <a:off x="4970432" y="1466628"/>
            <a:ext cx="3600400" cy="4824537"/>
            <a:chOff x="5020727" y="800706"/>
            <a:chExt cx="3600400" cy="4824537"/>
          </a:xfrm>
        </p:grpSpPr>
        <p:grpSp>
          <p:nvGrpSpPr>
            <p:cNvPr id="19" name="Groupe 18"/>
            <p:cNvGrpSpPr/>
            <p:nvPr/>
          </p:nvGrpSpPr>
          <p:grpSpPr>
            <a:xfrm>
              <a:off x="5020727" y="800706"/>
              <a:ext cx="3600400" cy="4824537"/>
              <a:chOff x="1084853" y="629072"/>
              <a:chExt cx="3600400" cy="4824537"/>
            </a:xfrm>
          </p:grpSpPr>
          <p:sp>
            <p:nvSpPr>
              <p:cNvPr id="20" name="Rectangle à coins arrondis 19"/>
              <p:cNvSpPr/>
              <p:nvPr/>
            </p:nvSpPr>
            <p:spPr>
              <a:xfrm>
                <a:off x="1084853" y="629072"/>
                <a:ext cx="3600400" cy="4824537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" name="Ellipse 20"/>
              <p:cNvSpPr/>
              <p:nvPr/>
            </p:nvSpPr>
            <p:spPr>
              <a:xfrm>
                <a:off x="1979712" y="1736812"/>
                <a:ext cx="504056" cy="504056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36" name="Ellipse 35"/>
            <p:cNvSpPr/>
            <p:nvPr/>
          </p:nvSpPr>
          <p:spPr>
            <a:xfrm>
              <a:off x="5915586" y="3858881"/>
              <a:ext cx="504056" cy="504056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Ellipse 38"/>
            <p:cNvSpPr/>
            <p:nvPr/>
          </p:nvSpPr>
          <p:spPr>
            <a:xfrm>
              <a:off x="6395696" y="2636912"/>
              <a:ext cx="504056" cy="504056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Ellipse 39"/>
            <p:cNvSpPr/>
            <p:nvPr/>
          </p:nvSpPr>
          <p:spPr>
            <a:xfrm>
              <a:off x="5489139" y="1124744"/>
              <a:ext cx="504056" cy="504056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Ellipse 40"/>
            <p:cNvSpPr/>
            <p:nvPr/>
          </p:nvSpPr>
          <p:spPr>
            <a:xfrm>
              <a:off x="7406042" y="1001011"/>
              <a:ext cx="504056" cy="504056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Ellipse 41"/>
            <p:cNvSpPr/>
            <p:nvPr/>
          </p:nvSpPr>
          <p:spPr>
            <a:xfrm>
              <a:off x="6688089" y="4643298"/>
              <a:ext cx="504056" cy="504056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Ellipse 42"/>
            <p:cNvSpPr/>
            <p:nvPr/>
          </p:nvSpPr>
          <p:spPr>
            <a:xfrm>
              <a:off x="5510128" y="3119432"/>
              <a:ext cx="504056" cy="504056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Ellipse 43"/>
            <p:cNvSpPr/>
            <p:nvPr/>
          </p:nvSpPr>
          <p:spPr>
            <a:xfrm>
              <a:off x="7574261" y="3465003"/>
              <a:ext cx="504056" cy="504056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Ellipse 44"/>
            <p:cNvSpPr/>
            <p:nvPr/>
          </p:nvSpPr>
          <p:spPr>
            <a:xfrm>
              <a:off x="7593295" y="1762065"/>
              <a:ext cx="504056" cy="504056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Ellipse 47"/>
            <p:cNvSpPr/>
            <p:nvPr/>
          </p:nvSpPr>
          <p:spPr>
            <a:xfrm>
              <a:off x="5489139" y="4669531"/>
              <a:ext cx="504056" cy="50405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Ellipse 48"/>
            <p:cNvSpPr/>
            <p:nvPr/>
          </p:nvSpPr>
          <p:spPr>
            <a:xfrm>
              <a:off x="6868103" y="2014093"/>
              <a:ext cx="504056" cy="50405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Ellipse 49"/>
            <p:cNvSpPr/>
            <p:nvPr/>
          </p:nvSpPr>
          <p:spPr>
            <a:xfrm>
              <a:off x="7574261" y="4403068"/>
              <a:ext cx="504056" cy="50405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Ellipse 50"/>
            <p:cNvSpPr/>
            <p:nvPr/>
          </p:nvSpPr>
          <p:spPr>
            <a:xfrm>
              <a:off x="6691807" y="3613515"/>
              <a:ext cx="504056" cy="50405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Ellipse 51"/>
            <p:cNvSpPr/>
            <p:nvPr/>
          </p:nvSpPr>
          <p:spPr>
            <a:xfrm>
              <a:off x="7556884" y="2695565"/>
              <a:ext cx="504056" cy="50405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Ellipse 52"/>
            <p:cNvSpPr/>
            <p:nvPr/>
          </p:nvSpPr>
          <p:spPr>
            <a:xfrm>
              <a:off x="5258100" y="2289447"/>
              <a:ext cx="504056" cy="50405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Ellipse 53"/>
            <p:cNvSpPr/>
            <p:nvPr/>
          </p:nvSpPr>
          <p:spPr>
            <a:xfrm>
              <a:off x="6616075" y="1009192"/>
              <a:ext cx="504056" cy="50405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4" name="Groupe 33"/>
          <p:cNvGrpSpPr/>
          <p:nvPr/>
        </p:nvGrpSpPr>
        <p:grpSpPr>
          <a:xfrm>
            <a:off x="381194" y="1453274"/>
            <a:ext cx="3600400" cy="4824537"/>
            <a:chOff x="445090" y="787352"/>
            <a:chExt cx="3600400" cy="4824537"/>
          </a:xfrm>
        </p:grpSpPr>
        <p:grpSp>
          <p:nvGrpSpPr>
            <p:cNvPr id="6" name="Groupe 5"/>
            <p:cNvGrpSpPr/>
            <p:nvPr/>
          </p:nvGrpSpPr>
          <p:grpSpPr>
            <a:xfrm>
              <a:off x="445090" y="787352"/>
              <a:ext cx="3600400" cy="4824537"/>
              <a:chOff x="755576" y="836711"/>
              <a:chExt cx="3600400" cy="4824537"/>
            </a:xfrm>
          </p:grpSpPr>
          <p:sp>
            <p:nvSpPr>
              <p:cNvPr id="4" name="Rectangle à coins arrondis 3"/>
              <p:cNvSpPr/>
              <p:nvPr/>
            </p:nvSpPr>
            <p:spPr>
              <a:xfrm>
                <a:off x="755576" y="836711"/>
                <a:ext cx="3600400" cy="4824537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" name="Ellipse 4"/>
              <p:cNvSpPr/>
              <p:nvPr/>
            </p:nvSpPr>
            <p:spPr>
              <a:xfrm>
                <a:off x="1655779" y="2076027"/>
                <a:ext cx="504056" cy="504056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" name="Ellipse 13"/>
              <p:cNvSpPr/>
              <p:nvPr/>
            </p:nvSpPr>
            <p:spPr>
              <a:xfrm>
                <a:off x="3136336" y="2113754"/>
                <a:ext cx="504056" cy="504056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" name="Ellipse 15"/>
              <p:cNvSpPr/>
              <p:nvPr/>
            </p:nvSpPr>
            <p:spPr>
              <a:xfrm>
                <a:off x="2428697" y="4344245"/>
                <a:ext cx="504056" cy="504056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" name="Ellipse 16"/>
              <p:cNvSpPr/>
              <p:nvPr/>
            </p:nvSpPr>
            <p:spPr>
              <a:xfrm>
                <a:off x="2239852" y="3154691"/>
                <a:ext cx="504056" cy="504056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47" name="Ellipse 46"/>
            <p:cNvSpPr/>
            <p:nvPr/>
          </p:nvSpPr>
          <p:spPr>
            <a:xfrm>
              <a:off x="2981805" y="1009192"/>
              <a:ext cx="504056" cy="50405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Ellipse 54"/>
            <p:cNvSpPr/>
            <p:nvPr/>
          </p:nvSpPr>
          <p:spPr>
            <a:xfrm>
              <a:off x="868050" y="2867404"/>
              <a:ext cx="504056" cy="50405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Ellipse 55"/>
            <p:cNvSpPr/>
            <p:nvPr/>
          </p:nvSpPr>
          <p:spPr>
            <a:xfrm>
              <a:off x="3112806" y="4362937"/>
              <a:ext cx="504056" cy="50405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Ellipse 56"/>
            <p:cNvSpPr/>
            <p:nvPr/>
          </p:nvSpPr>
          <p:spPr>
            <a:xfrm>
              <a:off x="1140768" y="4388834"/>
              <a:ext cx="504056" cy="50405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Ellipse 57"/>
            <p:cNvSpPr/>
            <p:nvPr/>
          </p:nvSpPr>
          <p:spPr>
            <a:xfrm>
              <a:off x="3131840" y="2960947"/>
              <a:ext cx="504056" cy="50405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Ellipse 58"/>
            <p:cNvSpPr/>
            <p:nvPr/>
          </p:nvSpPr>
          <p:spPr>
            <a:xfrm>
              <a:off x="1392796" y="1124744"/>
              <a:ext cx="504056" cy="50405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61" name="ZoneTexte 60"/>
          <p:cNvSpPr txBox="1"/>
          <p:nvPr/>
        </p:nvSpPr>
        <p:spPr>
          <a:xfrm>
            <a:off x="1690723" y="579593"/>
            <a:ext cx="529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C</a:t>
            </a:r>
            <a:endParaRPr lang="fr-FR" sz="4000" dirty="0"/>
          </a:p>
        </p:txBody>
      </p:sp>
      <p:sp>
        <p:nvSpPr>
          <p:cNvPr id="63" name="ZoneTexte 62"/>
          <p:cNvSpPr txBox="1"/>
          <p:nvPr/>
        </p:nvSpPr>
        <p:spPr>
          <a:xfrm>
            <a:off x="6327326" y="632882"/>
            <a:ext cx="529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D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048890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e 59"/>
          <p:cNvGrpSpPr/>
          <p:nvPr/>
        </p:nvGrpSpPr>
        <p:grpSpPr>
          <a:xfrm>
            <a:off x="4841312" y="1374535"/>
            <a:ext cx="3600400" cy="4824537"/>
            <a:chOff x="5020727" y="800706"/>
            <a:chExt cx="3600400" cy="4824537"/>
          </a:xfrm>
        </p:grpSpPr>
        <p:grpSp>
          <p:nvGrpSpPr>
            <p:cNvPr id="19" name="Groupe 18"/>
            <p:cNvGrpSpPr/>
            <p:nvPr/>
          </p:nvGrpSpPr>
          <p:grpSpPr>
            <a:xfrm>
              <a:off x="5020727" y="800706"/>
              <a:ext cx="3600400" cy="4824537"/>
              <a:chOff x="1084853" y="629072"/>
              <a:chExt cx="3600400" cy="4824537"/>
            </a:xfrm>
          </p:grpSpPr>
          <p:sp>
            <p:nvSpPr>
              <p:cNvPr id="20" name="Rectangle à coins arrondis 19"/>
              <p:cNvSpPr/>
              <p:nvPr/>
            </p:nvSpPr>
            <p:spPr>
              <a:xfrm>
                <a:off x="1084853" y="629072"/>
                <a:ext cx="3600400" cy="4824537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" name="Ellipse 20"/>
              <p:cNvSpPr/>
              <p:nvPr/>
            </p:nvSpPr>
            <p:spPr>
              <a:xfrm>
                <a:off x="1884071" y="2287965"/>
                <a:ext cx="504056" cy="504056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36" name="Ellipse 35"/>
            <p:cNvSpPr/>
            <p:nvPr/>
          </p:nvSpPr>
          <p:spPr>
            <a:xfrm>
              <a:off x="5873565" y="3829638"/>
              <a:ext cx="504056" cy="504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Ellipse 39"/>
            <p:cNvSpPr/>
            <p:nvPr/>
          </p:nvSpPr>
          <p:spPr>
            <a:xfrm>
              <a:off x="5489139" y="1124744"/>
              <a:ext cx="504056" cy="504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Ellipse 40"/>
            <p:cNvSpPr/>
            <p:nvPr/>
          </p:nvSpPr>
          <p:spPr>
            <a:xfrm>
              <a:off x="7625582" y="1389716"/>
              <a:ext cx="504056" cy="504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Ellipse 41"/>
            <p:cNvSpPr/>
            <p:nvPr/>
          </p:nvSpPr>
          <p:spPr>
            <a:xfrm>
              <a:off x="6688089" y="4643298"/>
              <a:ext cx="504056" cy="504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Ellipse 43"/>
            <p:cNvSpPr/>
            <p:nvPr/>
          </p:nvSpPr>
          <p:spPr>
            <a:xfrm>
              <a:off x="7574261" y="3465003"/>
              <a:ext cx="504056" cy="504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Ellipse 44"/>
            <p:cNvSpPr/>
            <p:nvPr/>
          </p:nvSpPr>
          <p:spPr>
            <a:xfrm>
              <a:off x="7036198" y="1931569"/>
              <a:ext cx="504056" cy="504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Ellipse 47"/>
            <p:cNvSpPr/>
            <p:nvPr/>
          </p:nvSpPr>
          <p:spPr>
            <a:xfrm>
              <a:off x="5489139" y="4669531"/>
              <a:ext cx="504056" cy="50405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Ellipse 48"/>
            <p:cNvSpPr/>
            <p:nvPr/>
          </p:nvSpPr>
          <p:spPr>
            <a:xfrm>
              <a:off x="6688089" y="2923079"/>
              <a:ext cx="504056" cy="50405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Ellipse 49"/>
            <p:cNvSpPr/>
            <p:nvPr/>
          </p:nvSpPr>
          <p:spPr>
            <a:xfrm>
              <a:off x="7574261" y="4403068"/>
              <a:ext cx="504056" cy="50405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Ellipse 53"/>
            <p:cNvSpPr/>
            <p:nvPr/>
          </p:nvSpPr>
          <p:spPr>
            <a:xfrm>
              <a:off x="6377621" y="1218895"/>
              <a:ext cx="504056" cy="50405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4" name="Groupe 33"/>
          <p:cNvGrpSpPr/>
          <p:nvPr/>
        </p:nvGrpSpPr>
        <p:grpSpPr>
          <a:xfrm>
            <a:off x="381194" y="1453274"/>
            <a:ext cx="3600400" cy="4824537"/>
            <a:chOff x="445090" y="787352"/>
            <a:chExt cx="3600400" cy="4824537"/>
          </a:xfrm>
        </p:grpSpPr>
        <p:grpSp>
          <p:nvGrpSpPr>
            <p:cNvPr id="6" name="Groupe 5"/>
            <p:cNvGrpSpPr/>
            <p:nvPr/>
          </p:nvGrpSpPr>
          <p:grpSpPr>
            <a:xfrm>
              <a:off x="445090" y="787352"/>
              <a:ext cx="3600400" cy="4824537"/>
              <a:chOff x="755576" y="836711"/>
              <a:chExt cx="3600400" cy="4824537"/>
            </a:xfrm>
          </p:grpSpPr>
          <p:sp>
            <p:nvSpPr>
              <p:cNvPr id="4" name="Rectangle à coins arrondis 3"/>
              <p:cNvSpPr/>
              <p:nvPr/>
            </p:nvSpPr>
            <p:spPr>
              <a:xfrm>
                <a:off x="755576" y="836711"/>
                <a:ext cx="3600400" cy="4824537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" name="Ellipse 13"/>
              <p:cNvSpPr/>
              <p:nvPr/>
            </p:nvSpPr>
            <p:spPr>
              <a:xfrm>
                <a:off x="1756207" y="2015577"/>
                <a:ext cx="504056" cy="504056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" name="Ellipse 15"/>
              <p:cNvSpPr/>
              <p:nvPr/>
            </p:nvSpPr>
            <p:spPr>
              <a:xfrm>
                <a:off x="2428697" y="4344245"/>
                <a:ext cx="504056" cy="504056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" name="Ellipse 16"/>
              <p:cNvSpPr/>
              <p:nvPr/>
            </p:nvSpPr>
            <p:spPr>
              <a:xfrm>
                <a:off x="2239852" y="3154691"/>
                <a:ext cx="504056" cy="504056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47" name="Ellipse 46"/>
            <p:cNvSpPr/>
            <p:nvPr/>
          </p:nvSpPr>
          <p:spPr>
            <a:xfrm>
              <a:off x="2370239" y="2115478"/>
              <a:ext cx="504056" cy="50405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Ellipse 54"/>
            <p:cNvSpPr/>
            <p:nvPr/>
          </p:nvSpPr>
          <p:spPr>
            <a:xfrm>
              <a:off x="868050" y="2867404"/>
              <a:ext cx="504056" cy="50405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Ellipse 55"/>
            <p:cNvSpPr/>
            <p:nvPr/>
          </p:nvSpPr>
          <p:spPr>
            <a:xfrm>
              <a:off x="3112806" y="4362937"/>
              <a:ext cx="504056" cy="50405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Ellipse 56"/>
            <p:cNvSpPr/>
            <p:nvPr/>
          </p:nvSpPr>
          <p:spPr>
            <a:xfrm>
              <a:off x="1140768" y="4388834"/>
              <a:ext cx="504056" cy="50405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Ellipse 57"/>
            <p:cNvSpPr/>
            <p:nvPr/>
          </p:nvSpPr>
          <p:spPr>
            <a:xfrm>
              <a:off x="3131840" y="2960947"/>
              <a:ext cx="504056" cy="50405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Ellipse 58"/>
            <p:cNvSpPr/>
            <p:nvPr/>
          </p:nvSpPr>
          <p:spPr>
            <a:xfrm>
              <a:off x="1392796" y="1124744"/>
              <a:ext cx="504056" cy="50405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61" name="ZoneTexte 60"/>
          <p:cNvSpPr txBox="1"/>
          <p:nvPr/>
        </p:nvSpPr>
        <p:spPr>
          <a:xfrm>
            <a:off x="1690723" y="579593"/>
            <a:ext cx="529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E</a:t>
            </a:r>
            <a:endParaRPr lang="fr-FR" sz="4000" dirty="0"/>
          </a:p>
        </p:txBody>
      </p:sp>
      <p:sp>
        <p:nvSpPr>
          <p:cNvPr id="63" name="ZoneTexte 62"/>
          <p:cNvSpPr txBox="1"/>
          <p:nvPr/>
        </p:nvSpPr>
        <p:spPr>
          <a:xfrm>
            <a:off x="6327326" y="632882"/>
            <a:ext cx="529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F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747016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e 18"/>
          <p:cNvGrpSpPr/>
          <p:nvPr/>
        </p:nvGrpSpPr>
        <p:grpSpPr>
          <a:xfrm>
            <a:off x="5004048" y="1340767"/>
            <a:ext cx="3600400" cy="4824537"/>
            <a:chOff x="755576" y="836711"/>
            <a:chExt cx="3600400" cy="4824537"/>
          </a:xfrm>
        </p:grpSpPr>
        <p:sp>
          <p:nvSpPr>
            <p:cNvPr id="20" name="Rectangle à coins arrondis 19"/>
            <p:cNvSpPr/>
            <p:nvPr/>
          </p:nvSpPr>
          <p:spPr>
            <a:xfrm>
              <a:off x="755576" y="836711"/>
              <a:ext cx="3600400" cy="4824537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Ellipse 20"/>
            <p:cNvSpPr/>
            <p:nvPr/>
          </p:nvSpPr>
          <p:spPr>
            <a:xfrm>
              <a:off x="1091208" y="1881030"/>
              <a:ext cx="504056" cy="504056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Ellipse 21"/>
            <p:cNvSpPr/>
            <p:nvPr/>
          </p:nvSpPr>
          <p:spPr>
            <a:xfrm>
              <a:off x="2428697" y="2145566"/>
              <a:ext cx="504056" cy="504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Ellipse 23"/>
            <p:cNvSpPr/>
            <p:nvPr/>
          </p:nvSpPr>
          <p:spPr>
            <a:xfrm>
              <a:off x="1592052" y="4092217"/>
              <a:ext cx="504056" cy="504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Ellipse 24"/>
            <p:cNvSpPr/>
            <p:nvPr/>
          </p:nvSpPr>
          <p:spPr>
            <a:xfrm>
              <a:off x="3419872" y="4365104"/>
              <a:ext cx="504056" cy="504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Ellipse 26"/>
            <p:cNvSpPr/>
            <p:nvPr/>
          </p:nvSpPr>
          <p:spPr>
            <a:xfrm>
              <a:off x="2400841" y="3248979"/>
              <a:ext cx="504056" cy="504056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Ellipse 28"/>
            <p:cNvSpPr/>
            <p:nvPr/>
          </p:nvSpPr>
          <p:spPr>
            <a:xfrm>
              <a:off x="3379067" y="1628800"/>
              <a:ext cx="504056" cy="504056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Ellipse 30"/>
            <p:cNvSpPr/>
            <p:nvPr/>
          </p:nvSpPr>
          <p:spPr>
            <a:xfrm>
              <a:off x="2428697" y="4344245"/>
              <a:ext cx="504056" cy="504056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4" name="ZoneTexte 33"/>
          <p:cNvSpPr txBox="1"/>
          <p:nvPr/>
        </p:nvSpPr>
        <p:spPr>
          <a:xfrm>
            <a:off x="2024279" y="457900"/>
            <a:ext cx="529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G</a:t>
            </a:r>
            <a:endParaRPr lang="fr-FR" sz="4000" dirty="0"/>
          </a:p>
        </p:txBody>
      </p:sp>
      <p:sp>
        <p:nvSpPr>
          <p:cNvPr id="35" name="ZoneTexte 34"/>
          <p:cNvSpPr txBox="1"/>
          <p:nvPr/>
        </p:nvSpPr>
        <p:spPr>
          <a:xfrm>
            <a:off x="6467511" y="449979"/>
            <a:ext cx="529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H</a:t>
            </a:r>
            <a:endParaRPr lang="fr-FR" sz="4000" dirty="0"/>
          </a:p>
        </p:txBody>
      </p:sp>
      <p:grpSp>
        <p:nvGrpSpPr>
          <p:cNvPr id="2" name="Groupe 1"/>
          <p:cNvGrpSpPr/>
          <p:nvPr/>
        </p:nvGrpSpPr>
        <p:grpSpPr>
          <a:xfrm>
            <a:off x="683568" y="1362673"/>
            <a:ext cx="3600400" cy="4824537"/>
            <a:chOff x="683568" y="1362673"/>
            <a:chExt cx="3600400" cy="4824537"/>
          </a:xfrm>
        </p:grpSpPr>
        <p:grpSp>
          <p:nvGrpSpPr>
            <p:cNvPr id="6" name="Groupe 5"/>
            <p:cNvGrpSpPr/>
            <p:nvPr/>
          </p:nvGrpSpPr>
          <p:grpSpPr>
            <a:xfrm>
              <a:off x="683568" y="1362673"/>
              <a:ext cx="3600400" cy="4824537"/>
              <a:chOff x="755576" y="836711"/>
              <a:chExt cx="3600400" cy="4824537"/>
            </a:xfrm>
          </p:grpSpPr>
          <p:sp>
            <p:nvSpPr>
              <p:cNvPr id="4" name="Rectangle à coins arrondis 3"/>
              <p:cNvSpPr/>
              <p:nvPr/>
            </p:nvSpPr>
            <p:spPr>
              <a:xfrm>
                <a:off x="755576" y="836711"/>
                <a:ext cx="3600400" cy="4824537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" name="Ellipse 4"/>
              <p:cNvSpPr/>
              <p:nvPr/>
            </p:nvSpPr>
            <p:spPr>
              <a:xfrm>
                <a:off x="2231740" y="2362978"/>
                <a:ext cx="504056" cy="504056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" name="Ellipse 6"/>
              <p:cNvSpPr/>
              <p:nvPr/>
            </p:nvSpPr>
            <p:spPr>
              <a:xfrm>
                <a:off x="1187624" y="2132856"/>
                <a:ext cx="504056" cy="504056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" name="Ellipse 7"/>
              <p:cNvSpPr/>
              <p:nvPr/>
            </p:nvSpPr>
            <p:spPr>
              <a:xfrm>
                <a:off x="3127039" y="2537284"/>
                <a:ext cx="504056" cy="504056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" name="Ellipse 8"/>
              <p:cNvSpPr/>
              <p:nvPr/>
            </p:nvSpPr>
            <p:spPr>
              <a:xfrm>
                <a:off x="1592052" y="4092217"/>
                <a:ext cx="504056" cy="504056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" name="Ellipse 9"/>
              <p:cNvSpPr/>
              <p:nvPr/>
            </p:nvSpPr>
            <p:spPr>
              <a:xfrm>
                <a:off x="3419872" y="4365104"/>
                <a:ext cx="504056" cy="504056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" name="Ellipse 10"/>
              <p:cNvSpPr/>
              <p:nvPr/>
            </p:nvSpPr>
            <p:spPr>
              <a:xfrm>
                <a:off x="2875011" y="1036069"/>
                <a:ext cx="504056" cy="504056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" name="Ellipse 11"/>
              <p:cNvSpPr/>
              <p:nvPr/>
            </p:nvSpPr>
            <p:spPr>
              <a:xfrm>
                <a:off x="3275856" y="3465003"/>
                <a:ext cx="504056" cy="504056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" name="Ellipse 12"/>
              <p:cNvSpPr/>
              <p:nvPr/>
            </p:nvSpPr>
            <p:spPr>
              <a:xfrm>
                <a:off x="1419706" y="1133128"/>
                <a:ext cx="504056" cy="504056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" name="Ellipse 15"/>
              <p:cNvSpPr/>
              <p:nvPr/>
            </p:nvSpPr>
            <p:spPr>
              <a:xfrm>
                <a:off x="2428697" y="4344245"/>
                <a:ext cx="504056" cy="504056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" name="Ellipse 16"/>
              <p:cNvSpPr/>
              <p:nvPr/>
            </p:nvSpPr>
            <p:spPr>
              <a:xfrm>
                <a:off x="1228800" y="2960947"/>
                <a:ext cx="504056" cy="504056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33" name="Ellipse 32"/>
            <p:cNvSpPr/>
            <p:nvPr/>
          </p:nvSpPr>
          <p:spPr>
            <a:xfrm>
              <a:off x="1025453" y="5143094"/>
              <a:ext cx="504056" cy="504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Ellipse 35"/>
            <p:cNvSpPr/>
            <p:nvPr/>
          </p:nvSpPr>
          <p:spPr>
            <a:xfrm>
              <a:off x="1820615" y="2132856"/>
              <a:ext cx="504056" cy="504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Ellipse 36"/>
            <p:cNvSpPr/>
            <p:nvPr/>
          </p:nvSpPr>
          <p:spPr>
            <a:xfrm>
              <a:off x="2159732" y="3813515"/>
              <a:ext cx="504056" cy="504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Ellipse 37"/>
            <p:cNvSpPr/>
            <p:nvPr/>
          </p:nvSpPr>
          <p:spPr>
            <a:xfrm>
              <a:off x="2951820" y="2437656"/>
              <a:ext cx="504056" cy="504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222825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71128" y="1506779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A</a:t>
            </a:r>
            <a:r>
              <a:rPr lang="fr-FR" sz="3200" dirty="0" smtClean="0">
                <a:solidFill>
                  <a:srgbClr val="FF0000"/>
                </a:solidFill>
              </a:rPr>
              <a:t>  5</a:t>
            </a:r>
            <a:r>
              <a:rPr lang="fr-FR" sz="3200" dirty="0" smtClean="0"/>
              <a:t> + </a:t>
            </a:r>
            <a:r>
              <a:rPr lang="fr-FR" sz="3200" dirty="0" smtClean="0">
                <a:solidFill>
                  <a:srgbClr val="0070C0"/>
                </a:solidFill>
              </a:rPr>
              <a:t>7</a:t>
            </a:r>
            <a:endParaRPr lang="fr-FR" sz="3200" dirty="0">
              <a:solidFill>
                <a:srgbClr val="0070C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71128" y="2163422"/>
            <a:ext cx="13083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B</a:t>
            </a:r>
            <a:r>
              <a:rPr lang="fr-FR" sz="3200" dirty="0" smtClean="0">
                <a:solidFill>
                  <a:srgbClr val="FF0000"/>
                </a:solidFill>
              </a:rPr>
              <a:t> 5</a:t>
            </a:r>
            <a:r>
              <a:rPr lang="fr-FR" sz="3200" dirty="0" smtClean="0"/>
              <a:t> + </a:t>
            </a:r>
            <a:r>
              <a:rPr lang="fr-FR" sz="3200" dirty="0" smtClean="0">
                <a:solidFill>
                  <a:srgbClr val="0070C0"/>
                </a:solidFill>
              </a:rPr>
              <a:t>6</a:t>
            </a:r>
            <a:endParaRPr lang="fr-FR" sz="3200" dirty="0">
              <a:solidFill>
                <a:srgbClr val="0070C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60784" y="2736543"/>
            <a:ext cx="17551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C </a:t>
            </a:r>
            <a:r>
              <a:rPr lang="fr-FR" sz="3200" dirty="0" smtClean="0">
                <a:solidFill>
                  <a:srgbClr val="00B050"/>
                </a:solidFill>
              </a:rPr>
              <a:t> 4</a:t>
            </a:r>
            <a:r>
              <a:rPr lang="fr-FR" sz="3200" dirty="0" smtClean="0"/>
              <a:t> + </a:t>
            </a:r>
            <a:r>
              <a:rPr lang="fr-FR" sz="3200" dirty="0" smtClean="0">
                <a:solidFill>
                  <a:srgbClr val="FFC000"/>
                </a:solidFill>
              </a:rPr>
              <a:t>6</a:t>
            </a:r>
            <a:endParaRPr lang="fr-FR" sz="3200" dirty="0">
              <a:solidFill>
                <a:srgbClr val="FFC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60784" y="3328241"/>
            <a:ext cx="1338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D </a:t>
            </a:r>
            <a:r>
              <a:rPr lang="fr-FR" sz="3200" dirty="0" smtClean="0">
                <a:solidFill>
                  <a:srgbClr val="00B050"/>
                </a:solidFill>
              </a:rPr>
              <a:t>9</a:t>
            </a:r>
            <a:r>
              <a:rPr lang="fr-FR" sz="3200" dirty="0" smtClean="0"/>
              <a:t> + </a:t>
            </a:r>
            <a:r>
              <a:rPr lang="fr-FR" sz="3200" dirty="0" smtClean="0">
                <a:solidFill>
                  <a:srgbClr val="FFC000"/>
                </a:solidFill>
              </a:rPr>
              <a:t>7</a:t>
            </a:r>
            <a:endParaRPr lang="fr-FR" sz="3200" dirty="0">
              <a:solidFill>
                <a:srgbClr val="FFC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334708" y="1527397"/>
            <a:ext cx="13789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E </a:t>
            </a:r>
            <a:r>
              <a:rPr lang="fr-FR" sz="3200" dirty="0" smtClean="0">
                <a:solidFill>
                  <a:srgbClr val="FF0000"/>
                </a:solidFill>
              </a:rPr>
              <a:t> 3</a:t>
            </a:r>
            <a:r>
              <a:rPr lang="fr-FR" sz="3200" dirty="0" smtClean="0"/>
              <a:t> + </a:t>
            </a:r>
            <a:r>
              <a:rPr lang="fr-FR" sz="3200" dirty="0" smtClean="0">
                <a:solidFill>
                  <a:srgbClr val="FFC000"/>
                </a:solidFill>
              </a:rPr>
              <a:t>6</a:t>
            </a:r>
            <a:endParaRPr lang="fr-FR" sz="3200" dirty="0">
              <a:solidFill>
                <a:srgbClr val="FFC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334708" y="2161640"/>
            <a:ext cx="13083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F</a:t>
            </a:r>
            <a:r>
              <a:rPr lang="fr-FR" sz="3200" dirty="0" smtClean="0">
                <a:solidFill>
                  <a:srgbClr val="FF0000"/>
                </a:solidFill>
              </a:rPr>
              <a:t> 7</a:t>
            </a:r>
            <a:r>
              <a:rPr lang="fr-FR" sz="3200" dirty="0" smtClean="0"/>
              <a:t> + </a:t>
            </a:r>
            <a:r>
              <a:rPr lang="fr-FR" sz="3200" dirty="0" smtClean="0">
                <a:solidFill>
                  <a:srgbClr val="FFC000"/>
                </a:solidFill>
              </a:rPr>
              <a:t>4</a:t>
            </a:r>
            <a:endParaRPr lang="fr-FR" sz="3200" dirty="0">
              <a:solidFill>
                <a:srgbClr val="FFC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334708" y="3653094"/>
            <a:ext cx="13420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H</a:t>
            </a:r>
            <a:r>
              <a:rPr lang="fr-FR" sz="3200" dirty="0" smtClean="0">
                <a:solidFill>
                  <a:srgbClr val="FF0000"/>
                </a:solidFill>
              </a:rPr>
              <a:t> 3</a:t>
            </a:r>
            <a:r>
              <a:rPr lang="fr-FR" sz="3200" dirty="0" smtClean="0"/>
              <a:t> + </a:t>
            </a:r>
            <a:r>
              <a:rPr lang="fr-FR" sz="3200" dirty="0" smtClean="0">
                <a:solidFill>
                  <a:srgbClr val="00B050"/>
                </a:solidFill>
              </a:rPr>
              <a:t>4</a:t>
            </a:r>
            <a:endParaRPr lang="fr-FR" sz="3200" dirty="0">
              <a:solidFill>
                <a:srgbClr val="00B05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305219" y="2870298"/>
            <a:ext cx="13452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G</a:t>
            </a:r>
            <a:r>
              <a:rPr lang="fr-FR" sz="3200" dirty="0" smtClean="0">
                <a:solidFill>
                  <a:srgbClr val="FF0000"/>
                </a:solidFill>
              </a:rPr>
              <a:t> 9</a:t>
            </a:r>
            <a:r>
              <a:rPr lang="fr-FR" sz="3200" dirty="0" smtClean="0"/>
              <a:t> +</a:t>
            </a:r>
            <a:r>
              <a:rPr lang="fr-FR" sz="3200" dirty="0" smtClean="0">
                <a:solidFill>
                  <a:srgbClr val="00B050"/>
                </a:solidFill>
              </a:rPr>
              <a:t> 5</a:t>
            </a:r>
            <a:endParaRPr lang="fr-FR" sz="3200" dirty="0">
              <a:solidFill>
                <a:srgbClr val="00B05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339297" y="4375830"/>
            <a:ext cx="13981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I</a:t>
            </a: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>
                <a:solidFill>
                  <a:srgbClr val="00B050"/>
                </a:solidFill>
              </a:rPr>
              <a:t>6 </a:t>
            </a:r>
            <a:r>
              <a:rPr lang="fr-FR" sz="3200" dirty="0" smtClean="0"/>
              <a:t>+ </a:t>
            </a:r>
            <a:r>
              <a:rPr lang="fr-FR" sz="3200" dirty="0" smtClean="0">
                <a:solidFill>
                  <a:srgbClr val="0070C0"/>
                </a:solidFill>
              </a:rPr>
              <a:t>10</a:t>
            </a:r>
            <a:endParaRPr lang="fr-FR" sz="3200" dirty="0">
              <a:solidFill>
                <a:srgbClr val="0070C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6108337" y="404664"/>
            <a:ext cx="529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I</a:t>
            </a:r>
            <a:endParaRPr lang="fr-FR" sz="4000" dirty="0"/>
          </a:p>
        </p:txBody>
      </p:sp>
      <p:grpSp>
        <p:nvGrpSpPr>
          <p:cNvPr id="43" name="Groupe 42"/>
          <p:cNvGrpSpPr/>
          <p:nvPr/>
        </p:nvGrpSpPr>
        <p:grpSpPr>
          <a:xfrm>
            <a:off x="4870436" y="1321269"/>
            <a:ext cx="3600400" cy="4824537"/>
            <a:chOff x="4870436" y="1321269"/>
            <a:chExt cx="3600400" cy="4824537"/>
          </a:xfrm>
        </p:grpSpPr>
        <p:grpSp>
          <p:nvGrpSpPr>
            <p:cNvPr id="12" name="Groupe 11"/>
            <p:cNvGrpSpPr/>
            <p:nvPr/>
          </p:nvGrpSpPr>
          <p:grpSpPr>
            <a:xfrm>
              <a:off x="4870436" y="1321269"/>
              <a:ext cx="3600400" cy="4824537"/>
              <a:chOff x="5020727" y="800706"/>
              <a:chExt cx="3600400" cy="4824537"/>
            </a:xfrm>
          </p:grpSpPr>
          <p:grpSp>
            <p:nvGrpSpPr>
              <p:cNvPr id="13" name="Groupe 12"/>
              <p:cNvGrpSpPr/>
              <p:nvPr/>
            </p:nvGrpSpPr>
            <p:grpSpPr>
              <a:xfrm>
                <a:off x="5020727" y="800706"/>
                <a:ext cx="3600400" cy="4824537"/>
                <a:chOff x="1084853" y="629072"/>
                <a:chExt cx="3600400" cy="4824537"/>
              </a:xfrm>
            </p:grpSpPr>
            <p:sp>
              <p:nvSpPr>
                <p:cNvPr id="29" name="Rectangle à coins arrondis 28"/>
                <p:cNvSpPr/>
                <p:nvPr/>
              </p:nvSpPr>
              <p:spPr>
                <a:xfrm>
                  <a:off x="1084853" y="629072"/>
                  <a:ext cx="3600400" cy="4824537"/>
                </a:xfrm>
                <a:prstGeom prst="roundRect">
                  <a:avLst/>
                </a:prstGeom>
                <a:solidFill>
                  <a:schemeClr val="bg1"/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0" name="Ellipse 29"/>
                <p:cNvSpPr/>
                <p:nvPr/>
              </p:nvSpPr>
              <p:spPr>
                <a:xfrm>
                  <a:off x="2384024" y="2624806"/>
                  <a:ext cx="504056" cy="504056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4" name="Ellipse 13"/>
              <p:cNvSpPr/>
              <p:nvPr/>
            </p:nvSpPr>
            <p:spPr>
              <a:xfrm>
                <a:off x="5915586" y="3858881"/>
                <a:ext cx="504056" cy="504056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" name="Ellipse 15"/>
              <p:cNvSpPr/>
              <p:nvPr/>
            </p:nvSpPr>
            <p:spPr>
              <a:xfrm>
                <a:off x="5489139" y="1124744"/>
                <a:ext cx="504056" cy="504056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" name="Ellipse 16"/>
              <p:cNvSpPr/>
              <p:nvPr/>
            </p:nvSpPr>
            <p:spPr>
              <a:xfrm>
                <a:off x="6858951" y="1431190"/>
                <a:ext cx="504056" cy="504056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" name="Ellipse 17"/>
              <p:cNvSpPr/>
              <p:nvPr/>
            </p:nvSpPr>
            <p:spPr>
              <a:xfrm>
                <a:off x="6688089" y="4643298"/>
                <a:ext cx="504056" cy="504056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" name="Ellipse 19"/>
              <p:cNvSpPr/>
              <p:nvPr/>
            </p:nvSpPr>
            <p:spPr>
              <a:xfrm>
                <a:off x="7574261" y="3465003"/>
                <a:ext cx="504056" cy="504056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33" name="Ellipse 32"/>
            <p:cNvSpPr/>
            <p:nvPr/>
          </p:nvSpPr>
          <p:spPr>
            <a:xfrm>
              <a:off x="6054756" y="1547138"/>
              <a:ext cx="504056" cy="50405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Ellipse 33"/>
            <p:cNvSpPr/>
            <p:nvPr/>
          </p:nvSpPr>
          <p:spPr>
            <a:xfrm>
              <a:off x="7133918" y="1449261"/>
              <a:ext cx="504056" cy="50405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Ellipse 34"/>
            <p:cNvSpPr/>
            <p:nvPr/>
          </p:nvSpPr>
          <p:spPr>
            <a:xfrm>
              <a:off x="7721783" y="1911394"/>
              <a:ext cx="504056" cy="50405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Ellipse 35"/>
            <p:cNvSpPr/>
            <p:nvPr/>
          </p:nvSpPr>
          <p:spPr>
            <a:xfrm>
              <a:off x="6937412" y="2698989"/>
              <a:ext cx="504056" cy="50405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Ellipse 36"/>
            <p:cNvSpPr/>
            <p:nvPr/>
          </p:nvSpPr>
          <p:spPr>
            <a:xfrm>
              <a:off x="7748423" y="2893117"/>
              <a:ext cx="504056" cy="50405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Ellipse 37"/>
            <p:cNvSpPr/>
            <p:nvPr/>
          </p:nvSpPr>
          <p:spPr>
            <a:xfrm>
              <a:off x="6500272" y="4158272"/>
              <a:ext cx="504056" cy="50405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Ellipse 38"/>
            <p:cNvSpPr/>
            <p:nvPr/>
          </p:nvSpPr>
          <p:spPr>
            <a:xfrm>
              <a:off x="7496395" y="5153585"/>
              <a:ext cx="504056" cy="50405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Ellipse 39"/>
            <p:cNvSpPr/>
            <p:nvPr/>
          </p:nvSpPr>
          <p:spPr>
            <a:xfrm>
              <a:off x="5776034" y="2359934"/>
              <a:ext cx="504056" cy="50405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Ellipse 40"/>
            <p:cNvSpPr/>
            <p:nvPr/>
          </p:nvSpPr>
          <p:spPr>
            <a:xfrm>
              <a:off x="5315000" y="3203045"/>
              <a:ext cx="504056" cy="50405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Ellipse 41"/>
            <p:cNvSpPr/>
            <p:nvPr/>
          </p:nvSpPr>
          <p:spPr>
            <a:xfrm>
              <a:off x="5231609" y="5153585"/>
              <a:ext cx="504056" cy="50405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637693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45</Words>
  <Application>Microsoft Office PowerPoint</Application>
  <PresentationFormat>Affichage à l'écran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martine</dc:creator>
  <cp:lastModifiedBy>martine</cp:lastModifiedBy>
  <cp:revision>3</cp:revision>
  <dcterms:created xsi:type="dcterms:W3CDTF">2014-09-20T20:18:50Z</dcterms:created>
  <dcterms:modified xsi:type="dcterms:W3CDTF">2014-09-20T20:49:30Z</dcterms:modified>
</cp:coreProperties>
</file>