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4" r:id="rId7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966339" y="6404294"/>
            <a:ext cx="258625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 1" descr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90600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1" name="Tableau 2"/>
          <p:cNvGraphicFramePr/>
          <p:nvPr>
            <p:extLst>
              <p:ext uri="{D42A27DB-BD31-4B8C-83A1-F6EECF244321}">
                <p14:modId xmlns:p14="http://schemas.microsoft.com/office/powerpoint/2010/main" val="840699665"/>
              </p:ext>
            </p:extLst>
          </p:nvPr>
        </p:nvGraphicFramePr>
        <p:xfrm>
          <a:off x="0" y="1180800"/>
          <a:ext cx="9906003" cy="488477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30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DECEMBRE</a:t>
                      </a:r>
                      <a:endParaRPr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31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1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2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3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baseline="0" dirty="0"/>
                        <a:t>4</a:t>
                      </a:r>
                      <a:endParaRPr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VENDREDI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5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 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6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7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2" name="Image 4" descr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 5" descr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599" y="22427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399" y="22427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 7" descr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199" y="224279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 8" descr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903" y="2223042"/>
            <a:ext cx="772885" cy="792268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ZoneTexte 21"/>
          <p:cNvSpPr txBox="1"/>
          <p:nvPr/>
        </p:nvSpPr>
        <p:spPr>
          <a:xfrm>
            <a:off x="7657505" y="30345"/>
            <a:ext cx="3441679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rPr dirty="0"/>
              <a:t>HIVER</a:t>
            </a:r>
          </a:p>
        </p:txBody>
      </p:sp>
      <p:pic>
        <p:nvPicPr>
          <p:cNvPr id="132" name="Image 23" descr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 24" descr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 25" descr="Imag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 26" descr="Imag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 27" descr="Imag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 28" descr="Imag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 29" descr="Imag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age 30" descr="Imag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 31" descr="Imag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2022"/>
          <p:cNvSpPr txBox="1"/>
          <p:nvPr/>
        </p:nvSpPr>
        <p:spPr>
          <a:xfrm>
            <a:off x="2235956" y="17090"/>
            <a:ext cx="1810750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6600">
                <a:latin typeface="Script cole"/>
                <a:ea typeface="Script cole"/>
                <a:cs typeface="Script cole"/>
                <a:sym typeface="Script cole"/>
              </a:defRPr>
            </a:lvl1pPr>
          </a:lstStyle>
          <a:p>
            <a:r>
              <a:rPr dirty="0"/>
              <a:t>202</a:t>
            </a:r>
            <a:r>
              <a:rPr lang="fr-FR" dirty="0"/>
              <a:t>4</a:t>
            </a:r>
            <a:endParaRPr dirty="0"/>
          </a:p>
        </p:txBody>
      </p:sp>
      <p:pic>
        <p:nvPicPr>
          <p:cNvPr id="24" name="Image 5" descr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446" y="2223042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62" b="96923" l="10000" r="90000">
                        <a14:foregroundMark x1="28778" y1="18462" x2="28778" y2="18462"/>
                        <a14:foregroundMark x1="36333" y1="20192" x2="36333" y2="20192"/>
                        <a14:foregroundMark x1="37667" y1="9615" x2="37667" y2="9615"/>
                        <a14:foregroundMark x1="47444" y1="5385" x2="47444" y2="5385"/>
                        <a14:foregroundMark x1="54667" y1="16731" x2="54667" y2="16731"/>
                        <a14:foregroundMark x1="44778" y1="39423" x2="44778" y2="39423"/>
                        <a14:foregroundMark x1="54889" y1="49231" x2="54889" y2="49231"/>
                        <a14:foregroundMark x1="71778" y1="34423" x2="71778" y2="34423"/>
                        <a14:foregroundMark x1="69000" y1="19615" x2="69000" y2="19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77" y="5018427"/>
            <a:ext cx="1628327" cy="967285"/>
          </a:xfrm>
          <a:prstGeom prst="rect">
            <a:avLst/>
          </a:prstGeom>
        </p:spPr>
      </p:pic>
      <p:pic>
        <p:nvPicPr>
          <p:cNvPr id="2" name="Image 7" descr="Image 7">
            <a:extLst>
              <a:ext uri="{FF2B5EF4-FFF2-40B4-BE49-F238E27FC236}">
                <a16:creationId xmlns:a16="http://schemas.microsoft.com/office/drawing/2014/main" id="{042FDC58-1935-2CCF-C305-3ABCE3F13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690" y="2228242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 8" descr="Image 8">
            <a:extLst>
              <a:ext uri="{FF2B5EF4-FFF2-40B4-BE49-F238E27FC236}">
                <a16:creationId xmlns:a16="http://schemas.microsoft.com/office/drawing/2014/main" id="{B574FA59-313C-87BD-F03F-984F87AFD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394" y="2208486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 8" descr="Image 8">
            <a:extLst>
              <a:ext uri="{FF2B5EF4-FFF2-40B4-BE49-F238E27FC236}">
                <a16:creationId xmlns:a16="http://schemas.microsoft.com/office/drawing/2014/main" id="{E61BEB86-10BE-0929-850D-D64FB0066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513" y="2198673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 5" descr="Une image contenant ballon, Accessoires et articles de fête, cœur, texte&#10;&#10;Description générée automatiquement">
            <a:extLst>
              <a:ext uri="{FF2B5EF4-FFF2-40B4-BE49-F238E27FC236}">
                <a16:creationId xmlns:a16="http://schemas.microsoft.com/office/drawing/2014/main" id="{F4E90CDF-B7F0-074F-DE4E-358F9B62F5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76" y="3225887"/>
            <a:ext cx="906253" cy="9239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 1" descr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90600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4" name="Tableau 2"/>
          <p:cNvGraphicFramePr/>
          <p:nvPr>
            <p:extLst>
              <p:ext uri="{D42A27DB-BD31-4B8C-83A1-F6EECF244321}">
                <p14:modId xmlns:p14="http://schemas.microsoft.com/office/powerpoint/2010/main" val="2416861894"/>
              </p:ext>
            </p:extLst>
          </p:nvPr>
        </p:nvGraphicFramePr>
        <p:xfrm>
          <a:off x="0" y="1180800"/>
          <a:ext cx="9906003" cy="488477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8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9</a:t>
                      </a:r>
                      <a:endParaRPr sz="25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0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1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VENDREDI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2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3</a:t>
                      </a:r>
                      <a:endParaRPr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4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 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5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6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5" name="ZoneTexte 3"/>
          <p:cNvSpPr txBox="1"/>
          <p:nvPr/>
        </p:nvSpPr>
        <p:spPr>
          <a:xfrm>
            <a:off x="3624943" y="-1"/>
            <a:ext cx="3483171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HIVER</a:t>
            </a:r>
          </a:p>
        </p:txBody>
      </p:sp>
      <p:pic>
        <p:nvPicPr>
          <p:cNvPr id="146" name="Image 4" descr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600" y="224279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 5" descr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000" y="224279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200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 7" descr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9600" y="2375999"/>
            <a:ext cx="952532" cy="6432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 8" descr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4000" y="2375999"/>
            <a:ext cx="952532" cy="6432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 9" descr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75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 10" descr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2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 11" descr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3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 12" descr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87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 22" descr="Imag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 23" descr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 24" descr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 25" descr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 26" descr="Imag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 27" descr="Imag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 28" descr="Imag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 29" descr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 30" descr="Imag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 1" descr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90600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66" name="Tableau 3"/>
          <p:cNvGraphicFramePr/>
          <p:nvPr>
            <p:extLst>
              <p:ext uri="{D42A27DB-BD31-4B8C-83A1-F6EECF244321}">
                <p14:modId xmlns:p14="http://schemas.microsoft.com/office/powerpoint/2010/main" val="2414643519"/>
              </p:ext>
            </p:extLst>
          </p:nvPr>
        </p:nvGraphicFramePr>
        <p:xfrm>
          <a:off x="0" y="1180800"/>
          <a:ext cx="9906003" cy="488477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7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18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VENDREDI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19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0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1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2</a:t>
                      </a:r>
                      <a:endParaRPr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3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 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4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5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67" name="Image 4" descr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19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Image 5" descr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4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07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 7" descr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3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 8" descr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 9" descr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 10" descr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11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 11" descr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399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age 12" descr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4800" y="2242799"/>
            <a:ext cx="772885" cy="792268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ZoneTexte 22"/>
          <p:cNvSpPr txBox="1"/>
          <p:nvPr/>
        </p:nvSpPr>
        <p:spPr>
          <a:xfrm>
            <a:off x="3729445" y="-1"/>
            <a:ext cx="3443216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HIVER</a:t>
            </a:r>
          </a:p>
        </p:txBody>
      </p:sp>
      <p:pic>
        <p:nvPicPr>
          <p:cNvPr id="177" name="Image 23" descr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mage 24" descr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Image 25" descr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Image 26" descr="Imag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 27" descr="Imag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 28" descr="Imag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age 29" descr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age 30" descr="Imag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 31" descr="Imag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 1" descr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906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ZoneTexte 2"/>
          <p:cNvSpPr txBox="1"/>
          <p:nvPr/>
        </p:nvSpPr>
        <p:spPr>
          <a:xfrm>
            <a:off x="3755569" y="-1"/>
            <a:ext cx="3158908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HIVER</a:t>
            </a:r>
          </a:p>
        </p:txBody>
      </p:sp>
      <p:graphicFrame>
        <p:nvGraphicFramePr>
          <p:cNvPr id="189" name="Tableau 3"/>
          <p:cNvGraphicFramePr/>
          <p:nvPr>
            <p:extLst>
              <p:ext uri="{D42A27DB-BD31-4B8C-83A1-F6EECF244321}">
                <p14:modId xmlns:p14="http://schemas.microsoft.com/office/powerpoint/2010/main" val="2417893936"/>
              </p:ext>
            </p:extLst>
          </p:nvPr>
        </p:nvGraphicFramePr>
        <p:xfrm>
          <a:off x="0" y="1180800"/>
          <a:ext cx="9906003" cy="489602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VENDREDI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6</a:t>
                      </a:r>
                      <a:endParaRPr sz="1000"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7</a:t>
                      </a:r>
                      <a:endParaRPr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28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29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JANVIER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30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JANVIER</a:t>
                      </a:r>
                      <a:endParaRPr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baseline="0" dirty="0"/>
                        <a:t>31</a:t>
                      </a:r>
                      <a:endParaRPr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JANV</a:t>
                      </a:r>
                      <a:r>
                        <a:rPr dirty="0"/>
                        <a:t>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1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VENDREDI 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2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3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90" name="Image 4" descr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4000" y="22427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 5" descr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000" y="22427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800" y="2242798"/>
            <a:ext cx="772884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 7" descr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599" y="224279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 8" descr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Image 9" descr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0126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 10" descr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2076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 11" descr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40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 12" descr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92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 22" descr="Imag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 23" descr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 24" descr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Image 25" descr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Image 26" descr="Imag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Image 27" descr="Imag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age 28" descr="Imag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Image 29" descr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Image 30" descr="Imag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Image 1" descr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90600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0" name="Tableau 3"/>
          <p:cNvGraphicFramePr/>
          <p:nvPr>
            <p:extLst>
              <p:ext uri="{D42A27DB-BD31-4B8C-83A1-F6EECF244321}">
                <p14:modId xmlns:p14="http://schemas.microsoft.com/office/powerpoint/2010/main" val="962539064"/>
              </p:ext>
            </p:extLst>
          </p:nvPr>
        </p:nvGraphicFramePr>
        <p:xfrm>
          <a:off x="0" y="1180800"/>
          <a:ext cx="9906003" cy="489602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baseline="0" dirty="0"/>
                        <a:t>4</a:t>
                      </a:r>
                      <a:endParaRPr sz="1000"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5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6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sz="2500" dirty="0"/>
                        <a:t>7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8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VENDREDI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9</a:t>
                      </a:r>
                      <a:endParaRPr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0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 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1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2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11" name="Image 4" descr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99" y="2242796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199" y="22427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age 7" descr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600" y="22427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Image 8" descr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00" y="2242798"/>
            <a:ext cx="772885" cy="792268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ZoneTexte 25"/>
          <p:cNvSpPr txBox="1"/>
          <p:nvPr/>
        </p:nvSpPr>
        <p:spPr>
          <a:xfrm>
            <a:off x="3585753" y="-1"/>
            <a:ext cx="3694485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HIVER</a:t>
            </a:r>
          </a:p>
        </p:txBody>
      </p:sp>
      <p:pic>
        <p:nvPicPr>
          <p:cNvPr id="220" name="Image 27" descr="Imag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Image 28" descr="Imag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Image 29" descr="Imag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 34" descr="Imag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 35" descr="Imag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 36" descr="Imag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 37" descr="Imag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 38" descr="Imag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 39" descr="Imag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 9" descr="Image 9">
            <a:extLst>
              <a:ext uri="{FF2B5EF4-FFF2-40B4-BE49-F238E27FC236}">
                <a16:creationId xmlns:a16="http://schemas.microsoft.com/office/drawing/2014/main" id="{E634B21D-64AC-63CC-5D0F-537B642B6C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354" y="2348483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 10" descr="Image 10">
            <a:extLst>
              <a:ext uri="{FF2B5EF4-FFF2-40B4-BE49-F238E27FC236}">
                <a16:creationId xmlns:a16="http://schemas.microsoft.com/office/drawing/2014/main" id="{12D77D0D-3C0F-917D-D23F-D26655661B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0304" y="2348483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 11" descr="Image 11">
            <a:extLst>
              <a:ext uri="{FF2B5EF4-FFF2-40B4-BE49-F238E27FC236}">
                <a16:creationId xmlns:a16="http://schemas.microsoft.com/office/drawing/2014/main" id="{5BA9D664-DAE8-363D-FF15-518DC7B2E8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2228" y="2348483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 12" descr="Image 12">
            <a:extLst>
              <a:ext uri="{FF2B5EF4-FFF2-40B4-BE49-F238E27FC236}">
                <a16:creationId xmlns:a16="http://schemas.microsoft.com/office/drawing/2014/main" id="{BD078CBF-8884-7502-0F2B-24628406E6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7428" y="2348483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 4" descr="Image 4">
            <a:extLst>
              <a:ext uri="{FF2B5EF4-FFF2-40B4-BE49-F238E27FC236}">
                <a16:creationId xmlns:a16="http://schemas.microsoft.com/office/drawing/2014/main" id="{1B77AA8A-B94E-6ED2-0DD8-B41C2B981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116" y="2273971"/>
            <a:ext cx="772885" cy="792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Image 1" descr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90600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32" name="Tableau 2"/>
          <p:cNvGraphicFramePr/>
          <p:nvPr>
            <p:extLst>
              <p:ext uri="{D42A27DB-BD31-4B8C-83A1-F6EECF244321}">
                <p14:modId xmlns:p14="http://schemas.microsoft.com/office/powerpoint/2010/main" val="2212287037"/>
              </p:ext>
            </p:extLst>
          </p:nvPr>
        </p:nvGraphicFramePr>
        <p:xfrm>
          <a:off x="-3" y="1219515"/>
          <a:ext cx="9906003" cy="489602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3</a:t>
                      </a:r>
                      <a:endParaRPr sz="1000"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4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5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VENDREDI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6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SAMEDI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1</a:t>
                      </a:r>
                      <a:r>
                        <a:rPr lang="fr-FR" dirty="0"/>
                        <a:t>7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DIMANCHE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baseline="0" dirty="0"/>
                        <a:t>18</a:t>
                      </a:r>
                      <a:endParaRPr baseline="30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LUNDI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lang="fr-FR" dirty="0"/>
                        <a:t>19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MARDI 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0</a:t>
                      </a:r>
                      <a:endParaRPr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MERCREDI 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r>
                        <a:rPr lang="fr-FR" dirty="0"/>
                        <a:t>1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FEVRIER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33" name="Image 4" descr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599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Image 7" descr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399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 8" descr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000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Image 11" descr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2799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ZoneTexte 21"/>
          <p:cNvSpPr txBox="1"/>
          <p:nvPr/>
        </p:nvSpPr>
        <p:spPr>
          <a:xfrm>
            <a:off x="3768633" y="-2"/>
            <a:ext cx="3748131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HIVER</a:t>
            </a:r>
          </a:p>
        </p:txBody>
      </p:sp>
      <p:pic>
        <p:nvPicPr>
          <p:cNvPr id="238" name="Picture 2" descr="Picture 2"/>
          <p:cNvPicPr>
            <a:picLocks noChangeAspect="1"/>
          </p:cNvPicPr>
          <p:nvPr/>
        </p:nvPicPr>
        <p:blipFill>
          <a:blip r:embed="rId4"/>
          <a:srcRect b="9277"/>
          <a:stretch>
            <a:fillRect/>
          </a:stretch>
        </p:blipFill>
        <p:spPr>
          <a:xfrm>
            <a:off x="43107" y="3206929"/>
            <a:ext cx="1031917" cy="936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age 28" descr="Imag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Image 29" descr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Image 30" descr="Imag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 31" descr="Imag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Image 32" descr="Imag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Image 33" descr="Imag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Image 34" descr="Imag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Image 35" descr="Imag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 36" descr="Imag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age 23" descr="Résultat de recherche d'images pour &quot;Dessin coeur&quot;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4022" l="3320" r="975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85" r="5566" b="10973"/>
          <a:stretch/>
        </p:blipFill>
        <p:spPr bwMode="auto">
          <a:xfrm>
            <a:off x="1155707" y="3370721"/>
            <a:ext cx="946785" cy="641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4" descr="Image 4">
            <a:extLst>
              <a:ext uri="{FF2B5EF4-FFF2-40B4-BE49-F238E27FC236}">
                <a16:creationId xmlns:a16="http://schemas.microsoft.com/office/drawing/2014/main" id="{250F9F15-B64C-8A68-20BA-0DC697917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59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 4" descr="Image 4">
            <a:extLst>
              <a:ext uri="{FF2B5EF4-FFF2-40B4-BE49-F238E27FC236}">
                <a16:creationId xmlns:a16="http://schemas.microsoft.com/office/drawing/2014/main" id="{E8ECD6AF-8F52-CB8A-0E6C-174402773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4275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 4" descr="Image 4">
            <a:extLst>
              <a:ext uri="{FF2B5EF4-FFF2-40B4-BE49-F238E27FC236}">
                <a16:creationId xmlns:a16="http://schemas.microsoft.com/office/drawing/2014/main" id="{7298AB42-0A09-7C22-010E-85E0701DF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329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 4" descr="Image 4">
            <a:extLst>
              <a:ext uri="{FF2B5EF4-FFF2-40B4-BE49-F238E27FC236}">
                <a16:creationId xmlns:a16="http://schemas.microsoft.com/office/drawing/2014/main" id="{A69D32C7-8370-C96B-F77A-936177D13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224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 4" descr="Image 4">
            <a:extLst>
              <a:ext uri="{FF2B5EF4-FFF2-40B4-BE49-F238E27FC236}">
                <a16:creationId xmlns:a16="http://schemas.microsoft.com/office/drawing/2014/main" id="{2AB09F39-49B5-04CC-2FA5-B5B2A3AD9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26" y="2271211"/>
            <a:ext cx="772885" cy="7922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7453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197</Words>
  <Application>Microsoft Office PowerPoint</Application>
  <PresentationFormat>Format A4 (210 x 297 mm)</PresentationFormat>
  <Paragraphs>180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appleberry</vt:lpstr>
      <vt:lpstr>Arial</vt:lpstr>
      <vt:lpstr>Calibri</vt:lpstr>
      <vt:lpstr>Calibri Light</vt:lpstr>
      <vt:lpstr>Chinacat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</dc:creator>
  <cp:lastModifiedBy>florence mathias</cp:lastModifiedBy>
  <cp:revision>10</cp:revision>
  <dcterms:modified xsi:type="dcterms:W3CDTF">2023-08-05T18:33:37Z</dcterms:modified>
</cp:coreProperties>
</file>