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4" r:id="rId5"/>
    <p:sldId id="265" r:id="rId6"/>
    <p:sldId id="270" r:id="rId7"/>
    <p:sldId id="262" r:id="rId8"/>
    <p:sldId id="271" r:id="rId9"/>
    <p:sldId id="272" r:id="rId10"/>
    <p:sldId id="267" r:id="rId11"/>
    <p:sldId id="268" r:id="rId12"/>
    <p:sldId id="266" r:id="rId13"/>
    <p:sldId id="269" r:id="rId14"/>
    <p:sldId id="26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40ECD-FC75-4F4A-A891-B7C1C6F39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8E589E-6197-408F-852B-9E98D84FC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45050-D2E0-4FE9-9CBA-32BCA758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411C21-292D-4328-BEDB-E0522311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C788F-F14B-48BA-ABE3-7304C979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2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93D6D-218F-4338-9F45-B4D19C34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53404F-4F53-4708-A578-856A90B56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166DE1-B0A0-41CC-9D31-2C476962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15A338-1EC4-417A-BA8E-955E540A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49028B-8D2A-4852-A361-887F0D91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1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A5E193-58DE-495A-B87A-F5BE9989F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21AC16-4FBD-4591-BE2C-95B60482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5D6265-8969-4D1A-A55A-381E8E30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6593ED-781C-4F35-A30C-67ACBA3E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AD41C-3175-416B-9DD0-2D27D10A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2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DE69A-61FE-412C-A34F-27A185C3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9F1DB-451A-4A73-93B7-069ED4CC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D3F791-06C9-4500-9641-7300E0AA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CC3E9C-761F-4042-9AD6-C9187FDA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092A6-7A6C-44DB-9088-334A84C6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9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981EA-C4AC-415B-80DD-67DCAD05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2E961-4DF4-4B05-8632-75D3B3A5B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F16C5-825A-446F-B73B-20EEB716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ECA36-A2DE-4F71-ABE8-A2FBE740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FFAA5-545B-4935-BADE-A3E37C41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7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0A2BF-B4E7-4994-A4C6-83B0EE0E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74A6B-97B2-4311-8806-F72365715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B9DF48-E62F-4CFF-874B-E2A72558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4FC3CE-A122-43F7-B40F-2DD50671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7FE48E-9DDB-4A69-BB1B-29473D92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1FFC77-C085-42B9-9856-584663F8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B431D-4613-4168-A79A-BC585FD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3671C1-5A21-4AF0-8E1F-F247B6FF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ADAC59-6503-41D2-AC43-123D85B62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9E7FEA-A76C-4526-8EE4-B25D75915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BD31AF-EEB9-4F8C-9D11-D405452F0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BC609E-27F7-4512-9142-3A4B38F9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107CA2-E45A-4D5E-AF4E-9EC8B685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2741CD-B185-4E53-9EB4-38128981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0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ECA9C-DFA1-4049-B4AD-1457A024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91E538-D39C-4B9C-A282-8B1F6FBA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9959AB-A3BC-4737-98EC-3315118A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66DB5B-57BC-4ABF-9C73-761679E0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3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AE0983-4F36-4D97-8EB8-8B947FDF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B58520-C8B0-4896-9F6C-A09AFCFA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BB75A-4758-438B-B60D-1CB03FA9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BE602-54A3-4C5B-8A57-00AD5EE3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8CD8D-DD7C-49E5-8BED-F14168EA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8DDD20-4550-4729-96B3-D19411C3D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EA66E6-1082-431C-951B-C00C6620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8A934E-89AC-4E94-81C4-B90D8D7F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F1F2F-1994-4E3E-B4EA-8D2F7355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8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AA614-04C1-402E-881F-0084537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6C1822-1537-4F07-8077-9DD96EF29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BD1739-EE1A-4E3F-9208-A53676A2E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662F20-9B57-4C35-A2EC-5E4BB6F5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34A2DC-FE13-4EFF-8056-5E44CB96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AD0E39-20CF-43F9-85A0-9F8970D5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8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0FA7E3-97D8-4ED2-B8B2-4C3D427C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979E9A-475A-42BE-A1B3-656F620CF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4CCDF7-422C-4CD7-BB4F-D34BEED6B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BB34-670A-4790-97FA-E55814573990}" type="datetimeFigureOut">
              <a:rPr lang="fr-FR" smtClean="0"/>
              <a:t>08/07/2018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9A5ED6-5E92-48AC-909F-A71A8369E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ADFAE7-A7D9-4623-928D-E5269CF52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156A-C7B5-4C19-8123-394708F57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580F2-FC67-47C2-9098-B9E8D835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Dictée de sons :</a:t>
            </a:r>
            <a:br>
              <a:rPr lang="fr-FR" dirty="0"/>
            </a:br>
            <a:r>
              <a:rPr lang="fr-FR" dirty="0"/>
              <a:t>J’écoute et j’écris sur mon ardoise.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3AD60A5-6553-4E88-8CC4-D1CFAED7BF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3112"/>
            <a:ext cx="1647825" cy="277177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A200C80-0213-4531-91C3-B765B216A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52" y="2245433"/>
            <a:ext cx="5181600" cy="4136644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0A9417-7621-4F5A-9429-1AE6B2C0C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/>
          <a:stretch/>
        </p:blipFill>
        <p:spPr>
          <a:xfrm>
            <a:off x="9521066" y="1027906"/>
            <a:ext cx="2497413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60438D1-93A7-4BB4-BFDC-4B36EB8B2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9" y="907775"/>
            <a:ext cx="6314814" cy="44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CA47CD-4396-44AE-A8F8-63FE923A9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5" y="1802296"/>
            <a:ext cx="6067517" cy="30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C25DBF-3728-4AF2-BA59-FEAD143A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59" y="877129"/>
            <a:ext cx="48101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0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5CF660-B7FD-4DF5-A9E1-3A9B171E4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9" y="1557087"/>
            <a:ext cx="4297018" cy="34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3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5F2EC7-46F0-47C6-98A1-44CF830D5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3460" r="33913" b="-3460"/>
          <a:stretch/>
        </p:blipFill>
        <p:spPr>
          <a:xfrm>
            <a:off x="764578" y="850236"/>
            <a:ext cx="5848255" cy="51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7A09B-B159-4B38-B782-4D611FF8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J’entends combien de</a:t>
            </a:r>
            <a:r>
              <a:rPr lang="fr-FR" sz="5400" b="1" dirty="0">
                <a:solidFill>
                  <a:srgbClr val="FF0000"/>
                </a:solidFill>
              </a:rPr>
              <a:t> i </a:t>
            </a:r>
            <a:r>
              <a:rPr lang="fr-FR" dirty="0"/>
              <a:t>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237F029-175B-44C0-AE11-4C573C67ED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2972"/>
            <a:ext cx="5181600" cy="4136644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901FCDF-93A1-4038-9086-7080D88F0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2972"/>
            <a:ext cx="5181600" cy="413664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80111B-EF0F-4559-9086-FAE07CFF6375}"/>
              </a:ext>
            </a:extLst>
          </p:cNvPr>
          <p:cNvSpPr/>
          <p:nvPr/>
        </p:nvSpPr>
        <p:spPr>
          <a:xfrm>
            <a:off x="2908665" y="2876638"/>
            <a:ext cx="9781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sive Dumont maternelle" panose="02000000000000000000" pitchFamily="50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A72457-D0AA-4BD7-A1B4-C5EC21E33C52}"/>
              </a:ext>
            </a:extLst>
          </p:cNvPr>
          <p:cNvSpPr/>
          <p:nvPr/>
        </p:nvSpPr>
        <p:spPr>
          <a:xfrm>
            <a:off x="8242665" y="2778722"/>
            <a:ext cx="104067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sive Dumont maternelle" panose="02000000000000000000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199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28EB16F-55AF-49B8-BC9E-E47172C1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9" y="141798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1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F1BEBD-038C-44EE-BECF-92229138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4" y="1457739"/>
            <a:ext cx="5495828" cy="32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1134E6-2BAB-4AAE-BD7C-3992FA800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0" y="1404731"/>
            <a:ext cx="5533174" cy="36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CD1521-8A8B-41B6-BAF0-43531E40D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055300"/>
            <a:ext cx="6016182" cy="37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C7DC78-EE3E-4C2E-8FEA-943F79368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2" y="1126434"/>
            <a:ext cx="6163698" cy="43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D2A20C-81BF-4AE8-A0D8-F6ACF1180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0" y="1007165"/>
            <a:ext cx="5699518" cy="43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5A1690-6D05-4B7C-ADB0-5166D55E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976" r="15217" b="22112"/>
          <a:stretch/>
        </p:blipFill>
        <p:spPr>
          <a:xfrm>
            <a:off x="7195930" y="3097886"/>
            <a:ext cx="3105774" cy="2255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3C27A-9E37-4219-8C3B-CA4E9734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t="44976" r="45108" b="22112"/>
          <a:stretch/>
        </p:blipFill>
        <p:spPr>
          <a:xfrm>
            <a:off x="7224817" y="679364"/>
            <a:ext cx="3048000" cy="225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C0134A-8BD3-40A3-8ED7-2A3F8BA5C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95" y="420945"/>
            <a:ext cx="3789139" cy="56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8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</Words>
  <Application>Microsoft Office PowerPoint</Application>
  <PresentationFormat>Grand écran</PresentationFormat>
  <Paragraphs>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Cursive Dumont maternelle</vt:lpstr>
      <vt:lpstr>Thème Office</vt:lpstr>
      <vt:lpstr>Dictée de sons : J’écoute et j’écris sur mon ardoise.</vt:lpstr>
      <vt:lpstr>J’entends combien de 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Dictée de sons : J’écoute et j’écris sur mon ardoise.</dc:title>
  <dc:creator>maman virginie</dc:creator>
  <cp:lastModifiedBy>maman virginie</cp:lastModifiedBy>
  <cp:revision>6</cp:revision>
  <dcterms:created xsi:type="dcterms:W3CDTF">2018-07-07T23:20:20Z</dcterms:created>
  <dcterms:modified xsi:type="dcterms:W3CDTF">2018-07-07T23:55:57Z</dcterms:modified>
</cp:coreProperties>
</file>