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72" autoAdjust="0"/>
    <p:restoredTop sz="94660"/>
  </p:normalViewPr>
  <p:slideViewPr>
    <p:cSldViewPr snapToGrid="0">
      <p:cViewPr varScale="1">
        <p:scale>
          <a:sx n="74" d="100"/>
          <a:sy n="74" d="100"/>
        </p:scale>
        <p:origin x="90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0F6F-AB39-4890-8ED8-7D7BD78F1D07}" type="datetimeFigureOut">
              <a:rPr lang="fr-FR" smtClean="0"/>
              <a:t>05/08/2018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1B04-4748-4694-85A2-B13D94484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2434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0F6F-AB39-4890-8ED8-7D7BD78F1D07}" type="datetimeFigureOut">
              <a:rPr lang="fr-FR" smtClean="0"/>
              <a:t>05/08/2018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1B04-4748-4694-85A2-B13D94484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5167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0F6F-AB39-4890-8ED8-7D7BD78F1D07}" type="datetimeFigureOut">
              <a:rPr lang="fr-FR" smtClean="0"/>
              <a:t>05/08/2018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1B04-4748-4694-85A2-B13D94484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694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0F6F-AB39-4890-8ED8-7D7BD78F1D07}" type="datetimeFigureOut">
              <a:rPr lang="fr-FR" smtClean="0"/>
              <a:t>05/08/2018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1B04-4748-4694-85A2-B13D94484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150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0F6F-AB39-4890-8ED8-7D7BD78F1D07}" type="datetimeFigureOut">
              <a:rPr lang="fr-FR" smtClean="0"/>
              <a:t>05/08/2018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1B04-4748-4694-85A2-B13D94484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0707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0F6F-AB39-4890-8ED8-7D7BD78F1D07}" type="datetimeFigureOut">
              <a:rPr lang="fr-FR" smtClean="0"/>
              <a:t>05/08/2018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1B04-4748-4694-85A2-B13D94484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83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0F6F-AB39-4890-8ED8-7D7BD78F1D07}" type="datetimeFigureOut">
              <a:rPr lang="fr-FR" smtClean="0"/>
              <a:t>05/08/2018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1B04-4748-4694-85A2-B13D94484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682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0F6F-AB39-4890-8ED8-7D7BD78F1D07}" type="datetimeFigureOut">
              <a:rPr lang="fr-FR" smtClean="0"/>
              <a:t>05/08/2018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1B04-4748-4694-85A2-B13D94484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455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0F6F-AB39-4890-8ED8-7D7BD78F1D07}" type="datetimeFigureOut">
              <a:rPr lang="fr-FR" smtClean="0"/>
              <a:t>05/08/2018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1B04-4748-4694-85A2-B13D94484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44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0F6F-AB39-4890-8ED8-7D7BD78F1D07}" type="datetimeFigureOut">
              <a:rPr lang="fr-FR" smtClean="0"/>
              <a:t>05/08/2018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1B04-4748-4694-85A2-B13D94484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0477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60F6F-AB39-4890-8ED8-7D7BD78F1D07}" type="datetimeFigureOut">
              <a:rPr lang="fr-FR" smtClean="0"/>
              <a:t>05/08/2018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1B04-4748-4694-85A2-B13D94484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000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60F6F-AB39-4890-8ED8-7D7BD78F1D07}" type="datetimeFigureOut">
              <a:rPr lang="fr-FR" smtClean="0"/>
              <a:t>05/08/2018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E1B04-4748-4694-85A2-B13D944848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79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3.emf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image" Target="../media/image6.jpg"/><Relationship Id="rId7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age 34">
            <a:extLst>
              <a:ext uri="{FF2B5EF4-FFF2-40B4-BE49-F238E27FC236}">
                <a16:creationId xmlns:a16="http://schemas.microsoft.com/office/drawing/2014/main" id="{B8FDF576-97F7-43FC-AF98-E66148423A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287" y="0"/>
            <a:ext cx="9988571" cy="6858000"/>
          </a:xfrm>
          <a:prstGeom prst="rect">
            <a:avLst/>
          </a:prstGeom>
        </p:spPr>
      </p:pic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FA647280-7F56-498C-8A6B-ECC8090D1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191876"/>
              </p:ext>
            </p:extLst>
          </p:nvPr>
        </p:nvGraphicFramePr>
        <p:xfrm>
          <a:off x="0" y="1188000"/>
          <a:ext cx="9977283" cy="49215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8587">
                  <a:extLst>
                    <a:ext uri="{9D8B030D-6E8A-4147-A177-3AD203B41FA5}">
                      <a16:colId xmlns:a16="http://schemas.microsoft.com/office/drawing/2014/main" val="507919271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1666893321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8723330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1198666461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4242910037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3828873470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352351419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122472642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718243976"/>
                    </a:ext>
                  </a:extLst>
                </a:gridCol>
              </a:tblGrid>
              <a:tr h="996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JEUDI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25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OCTOBRE</a:t>
                      </a:r>
                      <a:endParaRPr lang="fr-FR" sz="1400" b="0" kern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VENDREDI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26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OCTOBRE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SAMEDI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27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OCTOBRE</a:t>
                      </a:r>
                      <a:endParaRPr lang="fr-FR" sz="1400" b="0" kern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DIMANCHE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28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OCTOBRE</a:t>
                      </a:r>
                      <a:endParaRPr lang="fr-FR" sz="1400" b="0" kern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LUNDI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29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OCTOBRE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MARDI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30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OCTOBRE</a:t>
                      </a:r>
                      <a:endParaRPr lang="fr-FR" sz="1400" b="0" kern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MERCREDI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31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OCTOBRE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JEUDI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fr-FR" sz="2500" b="1" baseline="3000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er</a:t>
                      </a:r>
                      <a:endParaRPr lang="fr-FR" sz="1000" b="1" baseline="30000" dirty="0" smtClean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NOVEMBRE</a:t>
                      </a: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VENDREDI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NOVEMBRE</a:t>
                      </a:r>
                      <a:endParaRPr lang="fr-FR" sz="1400" b="0" kern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990313"/>
                  </a:ext>
                </a:extLst>
              </a:tr>
              <a:tr h="904192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306358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209919"/>
                  </a:ext>
                </a:extLst>
              </a:tr>
              <a:tr h="632934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510979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01852"/>
                  </a:ext>
                </a:extLst>
              </a:tr>
            </a:tbl>
          </a:graphicData>
        </a:graphic>
      </p:graphicFrame>
      <p:pic>
        <p:nvPicPr>
          <p:cNvPr id="26" name="Image 25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2232000"/>
            <a:ext cx="772884" cy="792267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800" y="2231999"/>
            <a:ext cx="772884" cy="792267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7600" y="2231999"/>
            <a:ext cx="772884" cy="792267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400" y="2231998"/>
            <a:ext cx="772884" cy="792267"/>
          </a:xfrm>
          <a:prstGeom prst="rect">
            <a:avLst/>
          </a:prstGeom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5200" y="2231996"/>
            <a:ext cx="772884" cy="792267"/>
          </a:xfrm>
          <a:prstGeom prst="rect">
            <a:avLst/>
          </a:prstGeom>
        </p:spPr>
      </p:pic>
      <p:pic>
        <p:nvPicPr>
          <p:cNvPr id="39" name="Image 38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0" y="2231997"/>
            <a:ext cx="772884" cy="792267"/>
          </a:xfrm>
          <a:prstGeom prst="rect">
            <a:avLst/>
          </a:prstGeom>
        </p:spPr>
      </p:pic>
      <p:pic>
        <p:nvPicPr>
          <p:cNvPr id="40" name="Image 39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2800" y="2231998"/>
            <a:ext cx="772884" cy="792267"/>
          </a:xfrm>
          <a:prstGeom prst="rect">
            <a:avLst/>
          </a:prstGeom>
        </p:spPr>
      </p:pic>
      <p:pic>
        <p:nvPicPr>
          <p:cNvPr id="41" name="Image 40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1600" y="2233768"/>
            <a:ext cx="772884" cy="792267"/>
          </a:xfrm>
          <a:prstGeom prst="rect">
            <a:avLst/>
          </a:prstGeom>
        </p:spPr>
      </p:pic>
      <p:pic>
        <p:nvPicPr>
          <p:cNvPr id="42" name="Image 41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0400" y="2231998"/>
            <a:ext cx="772884" cy="792267"/>
          </a:xfrm>
          <a:prstGeom prst="rect">
            <a:avLst/>
          </a:prstGeom>
        </p:spPr>
      </p:pic>
      <p:pic>
        <p:nvPicPr>
          <p:cNvPr id="43" name="Image 42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00" y="4356000"/>
            <a:ext cx="998728" cy="513659"/>
          </a:xfrm>
          <a:prstGeom prst="rect">
            <a:avLst/>
          </a:prstGeom>
        </p:spPr>
      </p:pic>
      <p:pic>
        <p:nvPicPr>
          <p:cNvPr id="44" name="Image 43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9200" y="4356000"/>
            <a:ext cx="998728" cy="513659"/>
          </a:xfrm>
          <a:prstGeom prst="rect">
            <a:avLst/>
          </a:prstGeom>
        </p:spPr>
      </p:pic>
      <p:pic>
        <p:nvPicPr>
          <p:cNvPr id="45" name="Image 44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1600" y="4357445"/>
            <a:ext cx="998728" cy="513659"/>
          </a:xfrm>
          <a:prstGeom prst="rect">
            <a:avLst/>
          </a:prstGeom>
        </p:spPr>
      </p:pic>
      <p:pic>
        <p:nvPicPr>
          <p:cNvPr id="46" name="Image 45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0400" y="4355999"/>
            <a:ext cx="998728" cy="513659"/>
          </a:xfrm>
          <a:prstGeom prst="rect">
            <a:avLst/>
          </a:prstGeom>
        </p:spPr>
      </p:pic>
      <p:pic>
        <p:nvPicPr>
          <p:cNvPr id="47" name="Image 46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9200" y="4355999"/>
            <a:ext cx="998728" cy="513659"/>
          </a:xfrm>
          <a:prstGeom prst="rect">
            <a:avLst/>
          </a:prstGeom>
        </p:spPr>
      </p:pic>
      <p:pic>
        <p:nvPicPr>
          <p:cNvPr id="48" name="Image 47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98000" y="4356000"/>
            <a:ext cx="998728" cy="513659"/>
          </a:xfrm>
          <a:prstGeom prst="rect">
            <a:avLst/>
          </a:prstGeom>
        </p:spPr>
      </p:pic>
      <p:pic>
        <p:nvPicPr>
          <p:cNvPr id="49" name="Image 48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3200" y="4356000"/>
            <a:ext cx="998728" cy="513659"/>
          </a:xfrm>
          <a:prstGeom prst="rect">
            <a:avLst/>
          </a:prstGeom>
        </p:spPr>
      </p:pic>
      <p:pic>
        <p:nvPicPr>
          <p:cNvPr id="50" name="Image 49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5600" y="4356000"/>
            <a:ext cx="998728" cy="513659"/>
          </a:xfrm>
          <a:prstGeom prst="rect">
            <a:avLst/>
          </a:prstGeom>
        </p:spPr>
      </p:pic>
      <p:pic>
        <p:nvPicPr>
          <p:cNvPr id="51" name="Image 50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24400" y="4356000"/>
            <a:ext cx="998728" cy="513659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93D6DEAD-52DE-48C2-B741-A7126DD4ED62}"/>
              </a:ext>
            </a:extLst>
          </p:cNvPr>
          <p:cNvSpPr txBox="1"/>
          <p:nvPr/>
        </p:nvSpPr>
        <p:spPr>
          <a:xfrm>
            <a:off x="3506399" y="0"/>
            <a:ext cx="36156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bg1"/>
                </a:solidFill>
                <a:latin typeface="appleberry" pitchFamily="2" charset="0"/>
              </a:rPr>
              <a:t>AUTOMNE</a:t>
            </a:r>
          </a:p>
        </p:txBody>
      </p:sp>
    </p:spTree>
    <p:extLst>
      <p:ext uri="{BB962C8B-B14F-4D97-AF65-F5344CB8AC3E}">
        <p14:creationId xmlns:p14="http://schemas.microsoft.com/office/powerpoint/2010/main" val="137336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age 28">
            <a:extLst>
              <a:ext uri="{FF2B5EF4-FFF2-40B4-BE49-F238E27FC236}">
                <a16:creationId xmlns:a16="http://schemas.microsoft.com/office/drawing/2014/main" id="{8FDF7F76-131F-4135-AE17-E673407A8C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88571" cy="6858000"/>
          </a:xfrm>
          <a:prstGeom prst="rect">
            <a:avLst/>
          </a:prstGeom>
        </p:spPr>
      </p:pic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FA647280-7F56-498C-8A6B-ECC8090D1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524235"/>
              </p:ext>
            </p:extLst>
          </p:nvPr>
        </p:nvGraphicFramePr>
        <p:xfrm>
          <a:off x="0" y="1180800"/>
          <a:ext cx="9977283" cy="493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8587">
                  <a:extLst>
                    <a:ext uri="{9D8B030D-6E8A-4147-A177-3AD203B41FA5}">
                      <a16:colId xmlns:a16="http://schemas.microsoft.com/office/drawing/2014/main" val="507919271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1666893321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8723330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1198666461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4242910037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3828873470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352351419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122472642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718243976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SAMEDI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3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NOVEMBRE</a:t>
                      </a:r>
                      <a:endParaRPr lang="fr-FR" sz="1400" b="0" kern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DIMANCHE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4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NOVEMBRE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LUNDI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5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NOVEMBRE</a:t>
                      </a: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MARDI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6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NOVEMBRE</a:t>
                      </a: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MERCREDI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7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NOVEMBRE</a:t>
                      </a:r>
                      <a:endParaRPr lang="fr-FR" sz="1400" b="0" kern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JEUDI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8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NOVEMBRE</a:t>
                      </a:r>
                      <a:endParaRPr lang="fr-FR" sz="1400" b="0" kern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VENDREDI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9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NOVEMBRE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SAMEDI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10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NOVEMBRE</a:t>
                      </a:r>
                      <a:endParaRPr lang="fr-FR" sz="1400" b="0" kern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DIMANCHE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11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NOVEMBRE</a:t>
                      </a: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990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306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209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510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01852"/>
                  </a:ext>
                </a:extLst>
              </a:tr>
            </a:tbl>
          </a:graphicData>
        </a:graphic>
      </p:graphicFrame>
      <p:pic>
        <p:nvPicPr>
          <p:cNvPr id="27" name="Image 26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2232000"/>
            <a:ext cx="772884" cy="792267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800" y="2232000"/>
            <a:ext cx="772884" cy="792267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5200" y="2232000"/>
            <a:ext cx="772884" cy="792267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1600" y="2232000"/>
            <a:ext cx="772884" cy="792267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0400" y="2232000"/>
            <a:ext cx="772884" cy="792267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806" y="2300400"/>
            <a:ext cx="952531" cy="643243"/>
          </a:xfrm>
          <a:prstGeom prst="rect">
            <a:avLst/>
          </a:prstGeom>
        </p:spPr>
      </p:pic>
      <p:pic>
        <p:nvPicPr>
          <p:cNvPr id="35" name="Image 34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9200" y="2339999"/>
            <a:ext cx="952531" cy="643243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6800" y="2339998"/>
            <a:ext cx="952531" cy="643243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922" y="2381024"/>
            <a:ext cx="952531" cy="643243"/>
          </a:xfrm>
          <a:prstGeom prst="rect">
            <a:avLst/>
          </a:prstGeom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000" y="4356000"/>
            <a:ext cx="998728" cy="513659"/>
          </a:xfrm>
          <a:prstGeom prst="rect">
            <a:avLst/>
          </a:prstGeom>
        </p:spPr>
      </p:pic>
      <p:pic>
        <p:nvPicPr>
          <p:cNvPr id="39" name="Image 38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9200" y="4356000"/>
            <a:ext cx="998728" cy="513659"/>
          </a:xfrm>
          <a:prstGeom prst="rect">
            <a:avLst/>
          </a:prstGeom>
        </p:spPr>
      </p:pic>
      <p:pic>
        <p:nvPicPr>
          <p:cNvPr id="40" name="Image 39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71600" y="4356000"/>
            <a:ext cx="998728" cy="513659"/>
          </a:xfrm>
          <a:prstGeom prst="rect">
            <a:avLst/>
          </a:prstGeom>
        </p:spPr>
      </p:pic>
      <p:pic>
        <p:nvPicPr>
          <p:cNvPr id="41" name="Image 40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80400" y="4355999"/>
            <a:ext cx="998728" cy="513659"/>
          </a:xfrm>
          <a:prstGeom prst="rect">
            <a:avLst/>
          </a:prstGeom>
        </p:spPr>
      </p:pic>
      <p:pic>
        <p:nvPicPr>
          <p:cNvPr id="42" name="Image 41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89200" y="4356000"/>
            <a:ext cx="998728" cy="513659"/>
          </a:xfrm>
          <a:prstGeom prst="rect">
            <a:avLst/>
          </a:prstGeom>
        </p:spPr>
      </p:pic>
      <p:pic>
        <p:nvPicPr>
          <p:cNvPr id="43" name="Image 42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98000" y="4355999"/>
            <a:ext cx="998728" cy="513659"/>
          </a:xfrm>
          <a:prstGeom prst="rect">
            <a:avLst/>
          </a:prstGeom>
        </p:spPr>
      </p:pic>
      <p:pic>
        <p:nvPicPr>
          <p:cNvPr id="44" name="Image 43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03725" y="4357192"/>
            <a:ext cx="998728" cy="513659"/>
          </a:xfrm>
          <a:prstGeom prst="rect">
            <a:avLst/>
          </a:prstGeom>
        </p:spPr>
      </p:pic>
      <p:pic>
        <p:nvPicPr>
          <p:cNvPr id="45" name="Image 44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15600" y="4356000"/>
            <a:ext cx="998728" cy="513659"/>
          </a:xfrm>
          <a:prstGeom prst="rect">
            <a:avLst/>
          </a:prstGeom>
        </p:spPr>
      </p:pic>
      <p:pic>
        <p:nvPicPr>
          <p:cNvPr id="46" name="Image 45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24400" y="4355999"/>
            <a:ext cx="998728" cy="513659"/>
          </a:xfrm>
          <a:prstGeom prst="rect">
            <a:avLst/>
          </a:prstGeom>
        </p:spPr>
      </p:pic>
      <p:pic>
        <p:nvPicPr>
          <p:cNvPr id="23" name="Image 22" descr="Résultat de recherche d'images pour &quot;DESSIN ANNIVERSAIRE ARMISTICE 1918&quot;"/>
          <p:cNvPicPr/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11"/>
          <a:stretch/>
        </p:blipFill>
        <p:spPr bwMode="auto">
          <a:xfrm>
            <a:off x="9020599" y="3317868"/>
            <a:ext cx="832485" cy="72326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5" name="ZoneTexte 24">
            <a:extLst>
              <a:ext uri="{FF2B5EF4-FFF2-40B4-BE49-F238E27FC236}">
                <a16:creationId xmlns:a16="http://schemas.microsoft.com/office/drawing/2014/main" id="{93D6DEAD-52DE-48C2-B741-A7126DD4ED62}"/>
              </a:ext>
            </a:extLst>
          </p:cNvPr>
          <p:cNvSpPr txBox="1"/>
          <p:nvPr/>
        </p:nvSpPr>
        <p:spPr>
          <a:xfrm>
            <a:off x="3240000" y="0"/>
            <a:ext cx="35383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dirty="0">
                <a:solidFill>
                  <a:schemeClr val="bg1"/>
                </a:solidFill>
                <a:latin typeface="appleberry" pitchFamily="2" charset="0"/>
              </a:rPr>
              <a:t>AUTOMNE</a:t>
            </a:r>
          </a:p>
        </p:txBody>
      </p:sp>
    </p:spTree>
    <p:extLst>
      <p:ext uri="{BB962C8B-B14F-4D97-AF65-F5344CB8AC3E}">
        <p14:creationId xmlns:p14="http://schemas.microsoft.com/office/powerpoint/2010/main" val="139622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8FDF7F76-131F-4135-AE17-E673407A8C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88571" cy="6858000"/>
          </a:xfrm>
          <a:prstGeom prst="rect">
            <a:avLst/>
          </a:prstGeom>
        </p:spPr>
      </p:pic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FA647280-7F56-498C-8A6B-ECC8090D1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386807"/>
              </p:ext>
            </p:extLst>
          </p:nvPr>
        </p:nvGraphicFramePr>
        <p:xfrm>
          <a:off x="0" y="1180800"/>
          <a:ext cx="9988569" cy="493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841">
                  <a:extLst>
                    <a:ext uri="{9D8B030D-6E8A-4147-A177-3AD203B41FA5}">
                      <a16:colId xmlns:a16="http://schemas.microsoft.com/office/drawing/2014/main" val="507919271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1666893321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8723330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1198666461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4242910037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3828873470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352351419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122472642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718243976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LUNDI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12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NOVEMBRE</a:t>
                      </a:r>
                      <a:endParaRPr lang="fr-FR" sz="1400" b="0" kern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MARDI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13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NOVEMBRE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MERCREDI</a:t>
                      </a:r>
                      <a:endParaRPr kumimoji="0" lang="fr-FR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14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NOVEMBRE</a:t>
                      </a: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JEUDI </a:t>
                      </a:r>
                      <a:endParaRPr kumimoji="0" lang="fr-FR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15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NOVEMBRE</a:t>
                      </a: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fr-F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VENDREDI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16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NOVEMBRE</a:t>
                      </a:r>
                      <a:endParaRPr lang="fr-FR" sz="1400" b="0" kern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 </a:t>
                      </a:r>
                      <a:r>
                        <a:rPr kumimoji="0" lang="fr-F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SAMEDI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17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NOVEMBRE</a:t>
                      </a:r>
                      <a:endParaRPr lang="fr-FR" sz="1400" b="0" kern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 </a:t>
                      </a:r>
                      <a:r>
                        <a:rPr kumimoji="0" lang="fr-F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DIMANCHE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18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NOVEMBRE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cript cole" panose="00000400000000000000" pitchFamily="2" charset="0"/>
                          <a:ea typeface="+mn-ea"/>
                          <a:cs typeface="+mn-cs"/>
                        </a:rPr>
                        <a:t>LUNDI</a:t>
                      </a:r>
                      <a:endParaRPr kumimoji="0" lang="fr-FR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cript cole" panose="00000400000000000000" pitchFamily="2" charset="0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19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NOVEMBRE</a:t>
                      </a:r>
                      <a:endParaRPr lang="fr-FR" sz="1400" b="0" kern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MARDI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20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NOVEMBRE</a:t>
                      </a: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990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306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209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510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01852"/>
                  </a:ext>
                </a:extLst>
              </a:tr>
            </a:tbl>
          </a:graphicData>
        </a:graphic>
      </p:graphicFrame>
      <p:pic>
        <p:nvPicPr>
          <p:cNvPr id="4" name="Image 3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7600" y="2232000"/>
            <a:ext cx="772884" cy="792267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2800" y="2232000"/>
            <a:ext cx="772884" cy="792267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0" y="2232000"/>
            <a:ext cx="772884" cy="79226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1600" y="2340000"/>
            <a:ext cx="952531" cy="64324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33" y="2340000"/>
            <a:ext cx="952531" cy="64324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9200" y="2340000"/>
            <a:ext cx="952531" cy="643243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000" y="2340000"/>
            <a:ext cx="952531" cy="643243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4400" y="2340000"/>
            <a:ext cx="952531" cy="64324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200" y="2340000"/>
            <a:ext cx="952531" cy="643243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000" y="4356000"/>
            <a:ext cx="998728" cy="513659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9200" y="4355999"/>
            <a:ext cx="998728" cy="513659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71600" y="4355999"/>
            <a:ext cx="998728" cy="513659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24400" y="4355997"/>
            <a:ext cx="998728" cy="513659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15600" y="4355998"/>
            <a:ext cx="998728" cy="513659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03200" y="4355998"/>
            <a:ext cx="998728" cy="513659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98000" y="4355999"/>
            <a:ext cx="998728" cy="513659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89200" y="4355999"/>
            <a:ext cx="998728" cy="51365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80400" y="4355999"/>
            <a:ext cx="998728" cy="513659"/>
          </a:xfrm>
          <a:prstGeom prst="rect">
            <a:avLst/>
          </a:prstGeom>
        </p:spPr>
      </p:pic>
      <p:sp>
        <p:nvSpPr>
          <p:cNvPr id="24" name="ZoneTexte 23">
            <a:extLst>
              <a:ext uri="{FF2B5EF4-FFF2-40B4-BE49-F238E27FC236}">
                <a16:creationId xmlns:a16="http://schemas.microsoft.com/office/drawing/2014/main" id="{93D6DEAD-52DE-48C2-B741-A7126DD4ED62}"/>
              </a:ext>
            </a:extLst>
          </p:cNvPr>
          <p:cNvSpPr txBox="1"/>
          <p:nvPr/>
        </p:nvSpPr>
        <p:spPr>
          <a:xfrm>
            <a:off x="3506399" y="0"/>
            <a:ext cx="36156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bg1"/>
                </a:solidFill>
                <a:latin typeface="appleberry" pitchFamily="2" charset="0"/>
              </a:rPr>
              <a:t>AUTOMNE</a:t>
            </a:r>
          </a:p>
        </p:txBody>
      </p:sp>
    </p:spTree>
    <p:extLst>
      <p:ext uri="{BB962C8B-B14F-4D97-AF65-F5344CB8AC3E}">
        <p14:creationId xmlns:p14="http://schemas.microsoft.com/office/powerpoint/2010/main" val="2326312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8FDF7F76-131F-4135-AE17-E673407A8C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88571" cy="6858000"/>
          </a:xfrm>
          <a:prstGeom prst="rect">
            <a:avLst/>
          </a:prstGeom>
        </p:spPr>
      </p:pic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FA647280-7F56-498C-8A6B-ECC8090D1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859622"/>
              </p:ext>
            </p:extLst>
          </p:nvPr>
        </p:nvGraphicFramePr>
        <p:xfrm>
          <a:off x="0" y="1180800"/>
          <a:ext cx="9977283" cy="493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8587">
                  <a:extLst>
                    <a:ext uri="{9D8B030D-6E8A-4147-A177-3AD203B41FA5}">
                      <a16:colId xmlns:a16="http://schemas.microsoft.com/office/drawing/2014/main" val="507919271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1666893321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8723330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1198666461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4242910037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3828873470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352351419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122472642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718243976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MERCREDI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21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NOVEMBRE</a:t>
                      </a:r>
                      <a:endParaRPr lang="fr-FR" sz="1400" b="0" kern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JEUDI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22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NOVEMBRE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VENDREDI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23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NOVEMBRE</a:t>
                      </a: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SAMEDI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24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NOVEMBRE</a:t>
                      </a: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DIMANCHE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25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NOVEMBRE</a:t>
                      </a:r>
                      <a:endParaRPr lang="fr-FR" sz="1400" b="0" kern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LUNDI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26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NOVEMBRE</a:t>
                      </a:r>
                      <a:endParaRPr lang="fr-FR" sz="1400" b="0" kern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MARDI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27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NOVEMBRE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MERCREDI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28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NOVEMBRE</a:t>
                      </a:r>
                      <a:endParaRPr lang="fr-FR" sz="1400" b="0" kern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JEUDI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29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NOVEMBRE</a:t>
                      </a:r>
                      <a:endParaRPr lang="fr-FR" sz="14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990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306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209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510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01852"/>
                  </a:ext>
                </a:extLst>
              </a:tr>
            </a:tbl>
          </a:graphicData>
        </a:graphic>
      </p:graphicFrame>
      <p:pic>
        <p:nvPicPr>
          <p:cNvPr id="5" name="Image 4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1600" y="2232000"/>
            <a:ext cx="772884" cy="792267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5200" y="2232000"/>
            <a:ext cx="772884" cy="79226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400" y="2232000"/>
            <a:ext cx="772884" cy="79226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2232000"/>
            <a:ext cx="772884" cy="79226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1600" y="2340000"/>
            <a:ext cx="952531" cy="643243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469" y="2340000"/>
            <a:ext cx="952531" cy="643243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5600" y="2339998"/>
            <a:ext cx="952531" cy="64324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6800" y="2339999"/>
            <a:ext cx="952531" cy="643243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0400" y="2340000"/>
            <a:ext cx="952531" cy="64324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000" y="4356000"/>
            <a:ext cx="998728" cy="513659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9200" y="4355999"/>
            <a:ext cx="998728" cy="513659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71600" y="4357445"/>
            <a:ext cx="998728" cy="513659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80400" y="4356000"/>
            <a:ext cx="998728" cy="513659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89200" y="4356000"/>
            <a:ext cx="998728" cy="513659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98000" y="4356000"/>
            <a:ext cx="998728" cy="513659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03200" y="4356000"/>
            <a:ext cx="998728" cy="51365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15600" y="4356000"/>
            <a:ext cx="998728" cy="513659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24400" y="4356000"/>
            <a:ext cx="998728" cy="513659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93D6DEAD-52DE-48C2-B741-A7126DD4ED62}"/>
              </a:ext>
            </a:extLst>
          </p:cNvPr>
          <p:cNvSpPr txBox="1"/>
          <p:nvPr/>
        </p:nvSpPr>
        <p:spPr>
          <a:xfrm>
            <a:off x="3506399" y="0"/>
            <a:ext cx="36156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bg1"/>
                </a:solidFill>
                <a:latin typeface="appleberry" pitchFamily="2" charset="0"/>
              </a:rPr>
              <a:t>AUTOMNE</a:t>
            </a:r>
          </a:p>
        </p:txBody>
      </p:sp>
    </p:spTree>
    <p:extLst>
      <p:ext uri="{BB962C8B-B14F-4D97-AF65-F5344CB8AC3E}">
        <p14:creationId xmlns:p14="http://schemas.microsoft.com/office/powerpoint/2010/main" val="48600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8FDF7F76-131F-4135-AE17-E673407A8C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88571" cy="6858000"/>
          </a:xfrm>
          <a:prstGeom prst="rect">
            <a:avLst/>
          </a:prstGeom>
        </p:spPr>
      </p:pic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FA647280-7F56-498C-8A6B-ECC8090D1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796723"/>
              </p:ext>
            </p:extLst>
          </p:nvPr>
        </p:nvGraphicFramePr>
        <p:xfrm>
          <a:off x="0" y="1180800"/>
          <a:ext cx="9977283" cy="493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8587">
                  <a:extLst>
                    <a:ext uri="{9D8B030D-6E8A-4147-A177-3AD203B41FA5}">
                      <a16:colId xmlns:a16="http://schemas.microsoft.com/office/drawing/2014/main" val="507919271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1666893321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8723330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1198666461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4242910037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3828873470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352351419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122472642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718243976"/>
                    </a:ext>
                  </a:extLst>
                </a:gridCol>
              </a:tblGrid>
              <a:tr h="100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VENDREDI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30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NOVEMBRE</a:t>
                      </a:r>
                      <a:endParaRPr lang="fr-FR" sz="1400" b="0" kern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SAMEDI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fr-FR" sz="2500" b="0" baseline="3000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er</a:t>
                      </a:r>
                      <a:endParaRPr lang="fr-FR" sz="1000" b="0" baseline="30000" dirty="0" smtClean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DECEMBRE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DIMANCHE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DECEMBRE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LUNDI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3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DECEMBRE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MARDI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4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DECEMBRE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MERCREDI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5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DECEMBRE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JEUDI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6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DECEMBRE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VENDREDI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7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DECEMBRE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SAMEDI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8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DECEMBRE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990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306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209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510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01852"/>
                  </a:ext>
                </a:extLst>
              </a:tr>
            </a:tbl>
          </a:graphicData>
        </a:graphic>
      </p:graphicFrame>
      <p:pic>
        <p:nvPicPr>
          <p:cNvPr id="5" name="Image 4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0400" y="2242800"/>
            <a:ext cx="772884" cy="792267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0" y="2242800"/>
            <a:ext cx="772884" cy="79226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800" y="2256854"/>
            <a:ext cx="772884" cy="79226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7600" y="2243564"/>
            <a:ext cx="772884" cy="79226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" y="2340000"/>
            <a:ext cx="952531" cy="643243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4400" y="2340000"/>
            <a:ext cx="952531" cy="643243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5600" y="2340000"/>
            <a:ext cx="952531" cy="64324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000" y="2340000"/>
            <a:ext cx="952531" cy="643243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9200" y="2340000"/>
            <a:ext cx="952531" cy="64324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000" y="4356000"/>
            <a:ext cx="998728" cy="513659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8779" y="4356000"/>
            <a:ext cx="998728" cy="513659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71600" y="4356000"/>
            <a:ext cx="998728" cy="513659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80400" y="4356000"/>
            <a:ext cx="998728" cy="513659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89200" y="4356000"/>
            <a:ext cx="998728" cy="513659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98000" y="4356000"/>
            <a:ext cx="998728" cy="513659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03200" y="4356000"/>
            <a:ext cx="998728" cy="51365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15600" y="4356000"/>
            <a:ext cx="998728" cy="513659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24400" y="4356000"/>
            <a:ext cx="998728" cy="513659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93D6DEAD-52DE-48C2-B741-A7126DD4ED62}"/>
              </a:ext>
            </a:extLst>
          </p:cNvPr>
          <p:cNvSpPr txBox="1"/>
          <p:nvPr/>
        </p:nvSpPr>
        <p:spPr>
          <a:xfrm>
            <a:off x="3506399" y="0"/>
            <a:ext cx="36156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bg1"/>
                </a:solidFill>
                <a:latin typeface="appleberry" pitchFamily="2" charset="0"/>
              </a:rPr>
              <a:t>AUTOMNE</a:t>
            </a:r>
          </a:p>
        </p:txBody>
      </p:sp>
    </p:spTree>
    <p:extLst>
      <p:ext uri="{BB962C8B-B14F-4D97-AF65-F5344CB8AC3E}">
        <p14:creationId xmlns:p14="http://schemas.microsoft.com/office/powerpoint/2010/main" val="3196333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8FDF7F76-131F-4135-AE17-E673407A8C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88571" cy="6858000"/>
          </a:xfrm>
          <a:prstGeom prst="rect">
            <a:avLst/>
          </a:prstGeom>
        </p:spPr>
      </p:pic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FA647280-7F56-498C-8A6B-ECC8090D1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742256"/>
              </p:ext>
            </p:extLst>
          </p:nvPr>
        </p:nvGraphicFramePr>
        <p:xfrm>
          <a:off x="0" y="1184062"/>
          <a:ext cx="9988569" cy="4936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9841">
                  <a:extLst>
                    <a:ext uri="{9D8B030D-6E8A-4147-A177-3AD203B41FA5}">
                      <a16:colId xmlns:a16="http://schemas.microsoft.com/office/drawing/2014/main" val="507919271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1666893321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8723330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1198666461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4242910037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3828873470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352351419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122472642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718243976"/>
                    </a:ext>
                  </a:extLst>
                </a:gridCol>
              </a:tblGrid>
              <a:tr h="10047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DIMANCHE 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9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NOVEMBRE</a:t>
                      </a:r>
                      <a:endParaRPr lang="fr-FR" sz="1400" b="0" kern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LUNDI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baseline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10</a:t>
                      </a:r>
                      <a:endParaRPr lang="fr-FR" sz="1000" b="0" baseline="30000" dirty="0" smtClean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DECEMBRE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MARDI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DECEMBRE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MERCREDI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12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DECEMBRE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JEUDI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13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DECEMBRE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VENDREDI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14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DECEMBRE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SAMEDI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15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DECEMBRE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DIMANCHE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16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DECEMBRE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LUNDI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17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DECEMBRE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990313"/>
                  </a:ext>
                </a:extLst>
              </a:tr>
              <a:tr h="911441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306358"/>
                  </a:ext>
                </a:extLst>
              </a:tr>
              <a:tr h="1184873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209919"/>
                  </a:ext>
                </a:extLst>
              </a:tr>
              <a:tr h="638008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510979"/>
                  </a:ext>
                </a:extLst>
              </a:tr>
              <a:tr h="1184873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01852"/>
                  </a:ext>
                </a:extLst>
              </a:tr>
            </a:tbl>
          </a:graphicData>
        </a:graphic>
      </p:graphicFrame>
      <p:pic>
        <p:nvPicPr>
          <p:cNvPr id="4" name="Image 3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2242800"/>
            <a:ext cx="772884" cy="792267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400" y="2242800"/>
            <a:ext cx="772884" cy="792267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2800" y="2242800"/>
            <a:ext cx="772884" cy="79226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1600" y="2242800"/>
            <a:ext cx="772884" cy="79226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9218" y="2340000"/>
            <a:ext cx="952531" cy="643243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0400" y="2340000"/>
            <a:ext cx="952531" cy="643243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1600" y="2340000"/>
            <a:ext cx="952531" cy="64324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200" y="2340000"/>
            <a:ext cx="952531" cy="643243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6800" y="2340000"/>
            <a:ext cx="952531" cy="64324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000" y="4356000"/>
            <a:ext cx="998728" cy="513659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9200" y="4356000"/>
            <a:ext cx="998728" cy="513659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71600" y="4356000"/>
            <a:ext cx="998728" cy="513659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80400" y="4350669"/>
            <a:ext cx="998728" cy="513659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89200" y="4350669"/>
            <a:ext cx="998728" cy="513659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98600" y="4350670"/>
            <a:ext cx="998728" cy="513659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03200" y="4350670"/>
            <a:ext cx="998728" cy="513659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15600" y="4355999"/>
            <a:ext cx="998728" cy="513659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24400" y="4355999"/>
            <a:ext cx="998728" cy="513659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93D6DEAD-52DE-48C2-B741-A7126DD4ED62}"/>
              </a:ext>
            </a:extLst>
          </p:cNvPr>
          <p:cNvSpPr txBox="1"/>
          <p:nvPr/>
        </p:nvSpPr>
        <p:spPr>
          <a:xfrm>
            <a:off x="3506399" y="0"/>
            <a:ext cx="36156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bg1"/>
                </a:solidFill>
                <a:latin typeface="appleberry" pitchFamily="2" charset="0"/>
              </a:rPr>
              <a:t>AUTOMNE</a:t>
            </a:r>
          </a:p>
        </p:txBody>
      </p:sp>
    </p:spTree>
    <p:extLst>
      <p:ext uri="{BB962C8B-B14F-4D97-AF65-F5344CB8AC3E}">
        <p14:creationId xmlns:p14="http://schemas.microsoft.com/office/powerpoint/2010/main" val="1646545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639954BE-7CE8-4DC9-B3A3-61A4124453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287" y="0"/>
            <a:ext cx="4402979" cy="6858000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DFCA64DE-83CF-4209-ACA2-FCCDECC7D0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1696" y="0"/>
            <a:ext cx="5514304" cy="6858000"/>
          </a:xfrm>
          <a:prstGeom prst="rect">
            <a:avLst/>
          </a:prstGeom>
        </p:spPr>
      </p:pic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FA647280-7F56-498C-8A6B-ECC8090D15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422190"/>
              </p:ext>
            </p:extLst>
          </p:nvPr>
        </p:nvGraphicFramePr>
        <p:xfrm>
          <a:off x="-11285" y="1184062"/>
          <a:ext cx="9917289" cy="4936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921">
                  <a:extLst>
                    <a:ext uri="{9D8B030D-6E8A-4147-A177-3AD203B41FA5}">
                      <a16:colId xmlns:a16="http://schemas.microsoft.com/office/drawing/2014/main" val="507919271"/>
                    </a:ext>
                  </a:extLst>
                </a:gridCol>
                <a:gridCol w="1101921">
                  <a:extLst>
                    <a:ext uri="{9D8B030D-6E8A-4147-A177-3AD203B41FA5}">
                      <a16:colId xmlns:a16="http://schemas.microsoft.com/office/drawing/2014/main" val="1666893321"/>
                    </a:ext>
                  </a:extLst>
                </a:gridCol>
                <a:gridCol w="1101921">
                  <a:extLst>
                    <a:ext uri="{9D8B030D-6E8A-4147-A177-3AD203B41FA5}">
                      <a16:colId xmlns:a16="http://schemas.microsoft.com/office/drawing/2014/main" val="8723330"/>
                    </a:ext>
                  </a:extLst>
                </a:gridCol>
                <a:gridCol w="1101921">
                  <a:extLst>
                    <a:ext uri="{9D8B030D-6E8A-4147-A177-3AD203B41FA5}">
                      <a16:colId xmlns:a16="http://schemas.microsoft.com/office/drawing/2014/main" val="1198666461"/>
                    </a:ext>
                  </a:extLst>
                </a:gridCol>
                <a:gridCol w="1101921">
                  <a:extLst>
                    <a:ext uri="{9D8B030D-6E8A-4147-A177-3AD203B41FA5}">
                      <a16:colId xmlns:a16="http://schemas.microsoft.com/office/drawing/2014/main" val="4242910037"/>
                    </a:ext>
                  </a:extLst>
                </a:gridCol>
                <a:gridCol w="1101921">
                  <a:extLst>
                    <a:ext uri="{9D8B030D-6E8A-4147-A177-3AD203B41FA5}">
                      <a16:colId xmlns:a16="http://schemas.microsoft.com/office/drawing/2014/main" val="3828873470"/>
                    </a:ext>
                  </a:extLst>
                </a:gridCol>
                <a:gridCol w="1101921">
                  <a:extLst>
                    <a:ext uri="{9D8B030D-6E8A-4147-A177-3AD203B41FA5}">
                      <a16:colId xmlns:a16="http://schemas.microsoft.com/office/drawing/2014/main" val="352351419"/>
                    </a:ext>
                  </a:extLst>
                </a:gridCol>
                <a:gridCol w="1101921">
                  <a:extLst>
                    <a:ext uri="{9D8B030D-6E8A-4147-A177-3AD203B41FA5}">
                      <a16:colId xmlns:a16="http://schemas.microsoft.com/office/drawing/2014/main" val="2122472642"/>
                    </a:ext>
                  </a:extLst>
                </a:gridCol>
                <a:gridCol w="1101921">
                  <a:extLst>
                    <a:ext uri="{9D8B030D-6E8A-4147-A177-3AD203B41FA5}">
                      <a16:colId xmlns:a16="http://schemas.microsoft.com/office/drawing/2014/main" val="2718243976"/>
                    </a:ext>
                  </a:extLst>
                </a:gridCol>
              </a:tblGrid>
              <a:tr h="10047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MARDI 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18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NOVEMBRE</a:t>
                      </a:r>
                      <a:endParaRPr lang="fr-FR" sz="1400" b="0" kern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MERCREDI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baseline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19</a:t>
                      </a:r>
                      <a:endParaRPr lang="fr-FR" sz="1000" b="0" baseline="30000" dirty="0" smtClean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DECEMBRE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JEUDI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DECEMBRE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VENDREDI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21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DECEMBRE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SAMEDI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22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DECEMBRE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DIMANCHE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24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DECEMBRE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LUNDI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24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DECEMBRE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MARDI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25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DECEMBRE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MERCREDI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500" b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  <a:ea typeface="Times New Roman" panose="02020603050405020304" pitchFamily="18" charset="0"/>
                        </a:rPr>
                        <a:t>26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0" dirty="0" smtClean="0">
                          <a:solidFill>
                            <a:schemeClr val="tx1"/>
                          </a:solidFill>
                          <a:effectLst/>
                          <a:latin typeface="Script cole" panose="00000400000000000000" pitchFamily="2" charset="0"/>
                        </a:rPr>
                        <a:t>DECEMBRE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effectLst/>
                        <a:latin typeface="Script cole" panose="000004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990313"/>
                  </a:ext>
                </a:extLst>
              </a:tr>
              <a:tr h="911441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306358"/>
                  </a:ext>
                </a:extLst>
              </a:tr>
              <a:tr h="1184873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dirty="0" smtClean="0">
                          <a:solidFill>
                            <a:schemeClr val="tx1"/>
                          </a:solidFill>
                          <a:latin typeface="Catchup" pitchFamily="2" charset="0"/>
                        </a:rPr>
                        <a:t>NOEL</a:t>
                      </a:r>
                    </a:p>
                    <a:p>
                      <a:pPr algn="ctr"/>
                      <a:endParaRPr lang="fr-FR" b="0" dirty="0" smtClean="0">
                        <a:solidFill>
                          <a:schemeClr val="tx1"/>
                        </a:solidFill>
                        <a:latin typeface="BV_Baton" panose="020B0500000000000000" pitchFamily="34" charset="2"/>
                      </a:endParaRPr>
                    </a:p>
                    <a:p>
                      <a:pPr algn="ctr"/>
                      <a:endParaRPr lang="fr-FR" b="0" dirty="0">
                        <a:solidFill>
                          <a:schemeClr val="tx1"/>
                        </a:solidFill>
                        <a:latin typeface="BV_Baton" panose="020B0500000000000000" pitchFamily="34" charset="2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209919"/>
                  </a:ext>
                </a:extLst>
              </a:tr>
              <a:tr h="638008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b="0" dirty="0">
                        <a:solidFill>
                          <a:schemeClr val="tx1"/>
                        </a:solidFill>
                        <a:latin typeface="Catchup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510979"/>
                  </a:ext>
                </a:extLst>
              </a:tr>
              <a:tr h="1184873"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0" dirty="0">
                        <a:solidFill>
                          <a:schemeClr val="tx1"/>
                        </a:solidFill>
                        <a:latin typeface="Chinaca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01852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5796000" y="0"/>
            <a:ext cx="27254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 smtClean="0">
                <a:latin typeface="appleberry"/>
              </a:rPr>
              <a:t>HIVER</a:t>
            </a:r>
            <a:endParaRPr lang="fr-FR" sz="6000" dirty="0">
              <a:latin typeface="appleberry"/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000" y="2242799"/>
            <a:ext cx="772884" cy="79226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242800"/>
            <a:ext cx="772884" cy="79226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000" y="2242798"/>
            <a:ext cx="772884" cy="792267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000" y="2242800"/>
            <a:ext cx="772884" cy="792267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2242800"/>
            <a:ext cx="772884" cy="792267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300E60EE-64E3-494C-B2A7-2D25D071926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000" y="2243710"/>
            <a:ext cx="772884" cy="792267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" y="2340000"/>
            <a:ext cx="952531" cy="64324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0400" y="2340000"/>
            <a:ext cx="952531" cy="643243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7C91B35F-3D23-484E-ACFC-82AD4CD85537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774" y="2340000"/>
            <a:ext cx="952531" cy="643243"/>
          </a:xfrm>
          <a:prstGeom prst="rect">
            <a:avLst/>
          </a:prstGeom>
        </p:spPr>
      </p:pic>
      <p:pic>
        <p:nvPicPr>
          <p:cNvPr id="18" name="Image 17" descr="Image associée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000" y="3429000"/>
            <a:ext cx="815340" cy="832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Image 19" descr="Résultat de recherche d'images pour &quot;dessin cadeau couleur&quot;"/>
          <p:cNvPicPr/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7830" y="5131874"/>
            <a:ext cx="999804" cy="7666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000" y="4356000"/>
            <a:ext cx="998728" cy="513659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57200" y="4359862"/>
            <a:ext cx="998728" cy="513659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58800" y="4356000"/>
            <a:ext cx="998728" cy="513659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59078" y="4356000"/>
            <a:ext cx="998728" cy="513659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61810" y="4356000"/>
            <a:ext cx="998728" cy="513659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66800" y="4355999"/>
            <a:ext cx="998728" cy="513659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63600" y="4355999"/>
            <a:ext cx="998728" cy="513659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52000" y="4355999"/>
            <a:ext cx="998728" cy="513659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4D7949EB-840E-4F7C-9B3D-106AC92B980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65200" y="4356000"/>
            <a:ext cx="998728" cy="513659"/>
          </a:xfrm>
          <a:prstGeom prst="rect">
            <a:avLst/>
          </a:prstGeom>
        </p:spPr>
      </p:pic>
      <p:sp>
        <p:nvSpPr>
          <p:cNvPr id="33" name="ZoneTexte 32">
            <a:extLst>
              <a:ext uri="{FF2B5EF4-FFF2-40B4-BE49-F238E27FC236}">
                <a16:creationId xmlns:a16="http://schemas.microsoft.com/office/drawing/2014/main" id="{93D6DEAD-52DE-48C2-B741-A7126DD4ED62}"/>
              </a:ext>
            </a:extLst>
          </p:cNvPr>
          <p:cNvSpPr txBox="1"/>
          <p:nvPr/>
        </p:nvSpPr>
        <p:spPr>
          <a:xfrm>
            <a:off x="144000" y="0"/>
            <a:ext cx="40287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bg1"/>
                </a:solidFill>
                <a:latin typeface="appleberry" pitchFamily="2" charset="0"/>
              </a:rPr>
              <a:t>AUTOMNE</a:t>
            </a:r>
          </a:p>
        </p:txBody>
      </p:sp>
    </p:spTree>
    <p:extLst>
      <p:ext uri="{BB962C8B-B14F-4D97-AF65-F5344CB8AC3E}">
        <p14:creationId xmlns:p14="http://schemas.microsoft.com/office/powerpoint/2010/main" val="24714734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255</TotalTime>
  <Words>200</Words>
  <Application>Microsoft Office PowerPoint</Application>
  <PresentationFormat>Format A4 (210 x 297 mm)</PresentationFormat>
  <Paragraphs>233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7" baseType="lpstr">
      <vt:lpstr>appleberry</vt:lpstr>
      <vt:lpstr>Arial</vt:lpstr>
      <vt:lpstr>BV_Baton</vt:lpstr>
      <vt:lpstr>Calibri</vt:lpstr>
      <vt:lpstr>Calibri Light</vt:lpstr>
      <vt:lpstr>Catchup</vt:lpstr>
      <vt:lpstr>Chinacat</vt:lpstr>
      <vt:lpstr>Script cole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flo.mathias</dc:creator>
  <cp:lastModifiedBy>ECOLE</cp:lastModifiedBy>
  <cp:revision>39</cp:revision>
  <dcterms:created xsi:type="dcterms:W3CDTF">2017-08-27T05:41:55Z</dcterms:created>
  <dcterms:modified xsi:type="dcterms:W3CDTF">2018-08-05T11:34:58Z</dcterms:modified>
</cp:coreProperties>
</file>