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200900" cy="9721850"/>
  <p:notesSz cx="6669088" cy="9774238"/>
  <p:defaultTextStyle>
    <a:defPPr>
      <a:defRPr lang="fr-FR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286" y="-108"/>
      </p:cViewPr>
      <p:guideLst>
        <p:guide orient="horz" pos="306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020077"/>
            <a:ext cx="6120765" cy="208389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4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05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19850"/>
            <a:ext cx="1215152" cy="110586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4" y="519850"/>
            <a:ext cx="3525441" cy="1105860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9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85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2" y="6247189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2" y="4120536"/>
            <a:ext cx="612076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41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024576"/>
            <a:ext cx="2370296" cy="855387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176164"/>
            <a:ext cx="318164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083086"/>
            <a:ext cx="318164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176164"/>
            <a:ext cx="318289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083086"/>
            <a:ext cx="318289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43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84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00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387074"/>
            <a:ext cx="2369047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387075"/>
            <a:ext cx="4025504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5" y="2034388"/>
            <a:ext cx="2369047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7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6805296"/>
            <a:ext cx="4320540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868665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7608700"/>
            <a:ext cx="4320540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48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389325"/>
            <a:ext cx="6480810" cy="1620308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68433"/>
            <a:ext cx="6480810" cy="641597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DFDB-BE0E-4F60-AA42-D02523D01720}" type="datetimeFigureOut">
              <a:rPr lang="fr-FR" smtClean="0"/>
              <a:t>13/03/2014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010716"/>
            <a:ext cx="2280285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010716"/>
            <a:ext cx="1680210" cy="517598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460A-B64D-4D56-BD9D-A46264EFC2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24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10.png"/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wmf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43030" y="2117673"/>
            <a:ext cx="89419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bread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1202" y="2578410"/>
            <a:ext cx="879767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bacon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494102" y="3422541"/>
            <a:ext cx="672980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>
                <a:latin typeface="Comic Sans MS" pitchFamily="66" charset="0"/>
              </a:rPr>
              <a:t>h</a:t>
            </a:r>
            <a:r>
              <a:rPr lang="fr-FR" sz="2000" dirty="0" err="1" smtClean="0">
                <a:latin typeface="Comic Sans MS" pitchFamily="66" charset="0"/>
              </a:rPr>
              <a:t>am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9937" y="1620565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Vocabulary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041130" y="2306932"/>
            <a:ext cx="985566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butter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1284" y="900485"/>
            <a:ext cx="705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Today</a:t>
            </a:r>
            <a:r>
              <a:rPr lang="fr-FR" sz="2400" dirty="0" smtClean="0"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latin typeface="Comic Sans MS" panose="030F0702030302020204" pitchFamily="66" charset="0"/>
              </a:rPr>
              <a:t>is</a:t>
            </a:r>
            <a:r>
              <a:rPr lang="fr-FR" sz="2400" dirty="0" smtClean="0">
                <a:latin typeface="Comic Sans MS" panose="030F0702030302020204" pitchFamily="66" charset="0"/>
              </a:rPr>
              <a:t> .........................................................................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0" y="96789"/>
            <a:ext cx="720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Blomster" pitchFamily="2" charset="0"/>
              </a:rPr>
              <a:t>Food</a:t>
            </a:r>
            <a:endParaRPr lang="fr-FR" sz="4400" dirty="0">
              <a:latin typeface="Blomster" pitchFamily="2" charset="0"/>
            </a:endParaRPr>
          </a:p>
        </p:txBody>
      </p:sp>
      <p:pic>
        <p:nvPicPr>
          <p:cNvPr id="1026" name="Picture 2" descr="http://upload.wikimedia.org/wikipedia/commons/3/31/Made20ba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9" y="2548466"/>
            <a:ext cx="2337922" cy="12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stelle\AppData\Local\Microsoft\Windows\Temporary Internet Files\Content.IE5\PZQX84P8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785" y="1892699"/>
            <a:ext cx="1415437" cy="116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stelle\AppData\Local\Microsoft\Windows\Temporary Internet Files\Content.IE5\G4TP2QUQ\dglxasset[2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974" y="2693410"/>
            <a:ext cx="1969129" cy="108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r32c.free.fr/Am/images/Pudding/Oeuf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2000" y1="55405" x2="58750" y2="43243"/>
                        <a14:foregroundMark x1="82250" y1="72973" x2="74250" y2="667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9" y="3589077"/>
            <a:ext cx="2408829" cy="222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-deals.fr/sites/default/files/imagecache/product/sites/default/files/shutterstock_57547879%20%281%29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" b="99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806" y="3589077"/>
            <a:ext cx="2564168" cy="17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31030" y="7742933"/>
            <a:ext cx="1771639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latin typeface="Comic Sans MS" panose="030F0702030302020204" pitchFamily="66" charset="0"/>
              </a:rPr>
              <a:t>Vegetables</a:t>
            </a:r>
            <a:endParaRPr lang="fr-FR" sz="2400" dirty="0" smtClean="0">
              <a:latin typeface="Comic Sans MS" panose="030F0702030302020204" pitchFamily="66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046443" y="5260188"/>
            <a:ext cx="73389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eggs</a:t>
            </a:r>
            <a:endParaRPr lang="fr-FR" sz="2000" dirty="0">
              <a:latin typeface="Comic Sans MS" pitchFamily="66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288082" y="8117033"/>
            <a:ext cx="6879679" cy="1424412"/>
            <a:chOff x="505156" y="6263721"/>
            <a:chExt cx="6879679" cy="1424412"/>
          </a:xfrm>
        </p:grpSpPr>
        <p:pic>
          <p:nvPicPr>
            <p:cNvPr id="1035" name="Picture 11" descr="C:\Users\Estelle\AppData\Local\Microsoft\Windows\Temporary Internet Files\Content.IE5\PZQX84P8\MC900331282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808" y="6263721"/>
              <a:ext cx="1795604" cy="1424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4" descr="C:\Users\Estelle\AppData\Local\Microsoft\Windows\Temporary Internet Files\Content.IE5\PZQX84P8\dglxasset[2].aspx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56" y="6513048"/>
              <a:ext cx="1522265" cy="1074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ZoneTexte 39"/>
            <p:cNvSpPr txBox="1"/>
            <p:nvPr/>
          </p:nvSpPr>
          <p:spPr>
            <a:xfrm>
              <a:off x="1750697" y="7099607"/>
              <a:ext cx="879767" cy="405419"/>
            </a:xfrm>
            <a:prstGeom prst="rect">
              <a:avLst/>
            </a:prstGeom>
            <a:noFill/>
          </p:spPr>
          <p:txBody>
            <a:bodyPr wrap="none" lIns="96698" tIns="48349" rIns="96698" bIns="48349" rtlCol="0">
              <a:spAutoFit/>
            </a:bodyPr>
            <a:lstStyle/>
            <a:p>
              <a:r>
                <a:rPr lang="fr-FR" sz="2000" dirty="0" err="1" smtClean="0">
                  <a:latin typeface="Comic Sans MS" pitchFamily="66" charset="0"/>
                </a:rPr>
                <a:t>beans</a:t>
              </a:r>
              <a:endParaRPr lang="fr-FR" sz="2000" dirty="0">
                <a:latin typeface="Comic Sans MS" pitchFamily="66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144392" y="6351286"/>
              <a:ext cx="1240443" cy="405419"/>
            </a:xfrm>
            <a:prstGeom prst="rect">
              <a:avLst/>
            </a:prstGeom>
            <a:noFill/>
          </p:spPr>
          <p:txBody>
            <a:bodyPr wrap="none" lIns="96698" tIns="48349" rIns="96698" bIns="48349" rtlCol="0">
              <a:spAutoFit/>
            </a:bodyPr>
            <a:lstStyle/>
            <a:p>
              <a:r>
                <a:rPr lang="fr-FR" sz="2000" smtClean="0">
                  <a:latin typeface="Comic Sans MS" pitchFamily="66" charset="0"/>
                </a:rPr>
                <a:t>potatoes</a:t>
              </a:r>
              <a:endParaRPr lang="fr-FR" sz="2000" dirty="0">
                <a:latin typeface="Comic Sans MS" pitchFamily="66" charset="0"/>
              </a:endParaRP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5048474" y="5057477"/>
            <a:ext cx="674583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milk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370483" y="6006704"/>
            <a:ext cx="1003198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coffee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874548" y="6923917"/>
            <a:ext cx="1022434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cheese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1036" name="Picture 12" descr="C:\Users\Estelle\AppData\Local\Microsoft\Windows\Temporary Internet Files\Content.IE5\G4TP2QUQ\MC900441751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281" y="4469722"/>
            <a:ext cx="1986349" cy="198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Estelle\AppData\Local\Microsoft\Windows\Temporary Internet Files\Content.IE5\G4TP2QUQ\dglxasset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5" y="6117103"/>
            <a:ext cx="1238428" cy="123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Estelle\AppData\Local\Microsoft\Windows\Temporary Internet Files\Content.IE5\10LXD2TN\dglxasset[1]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04" y="5989801"/>
            <a:ext cx="1493032" cy="149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43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oneTexte 30"/>
          <p:cNvSpPr txBox="1"/>
          <p:nvPr/>
        </p:nvSpPr>
        <p:spPr>
          <a:xfrm>
            <a:off x="144066" y="6043830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sym typeface="Wingdings"/>
              </a:rPr>
              <a:t>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Sentences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4025" y="6554604"/>
            <a:ext cx="2452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like</a:t>
            </a:r>
            <a:r>
              <a:rPr lang="fr-FR" sz="2000" dirty="0" smtClean="0">
                <a:latin typeface="Comic Sans MS" panose="030F0702030302020204" pitchFamily="66" charset="0"/>
              </a:rPr>
              <a:t> bacon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96912" y="7262490"/>
            <a:ext cx="3515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Comic Sans MS" panose="030F0702030302020204" pitchFamily="66" charset="0"/>
              </a:rPr>
              <a:t>What’</a:t>
            </a:r>
            <a:r>
              <a:rPr lang="fr-FR" sz="2000" b="1" dirty="0" err="1" smtClean="0">
                <a:latin typeface="Comic Sans MS" panose="030F0702030302020204" pitchFamily="66" charset="0"/>
              </a:rPr>
              <a:t>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your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food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My</a:t>
            </a:r>
            <a:r>
              <a:rPr lang="fr-FR" sz="2000" dirty="0" smtClean="0">
                <a:latin typeface="Comic Sans MS" panose="030F0702030302020204" pitchFamily="66" charset="0"/>
              </a:rPr>
              <a:t> favorite </a:t>
            </a:r>
            <a:r>
              <a:rPr lang="fr-FR" sz="2000" dirty="0" err="1" smtClean="0">
                <a:latin typeface="Comic Sans MS" panose="030F0702030302020204" pitchFamily="66" charset="0"/>
              </a:rPr>
              <a:t>food</a:t>
            </a:r>
            <a:r>
              <a:rPr lang="fr-FR" sz="2000" dirty="0" smtClean="0">
                <a:latin typeface="Comic Sans MS" panose="030F0702030302020204" pitchFamily="66" charset="0"/>
              </a:rPr>
              <a:t> 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is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smtClean="0">
                <a:latin typeface="Comic Sans MS" panose="030F0702030302020204" pitchFamily="66" charset="0"/>
              </a:rPr>
              <a:t>ham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1872258" y="5941045"/>
            <a:ext cx="37049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88829" y="6554604"/>
            <a:ext cx="277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like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eggs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136096" y="8029277"/>
            <a:ext cx="277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smtClean="0">
                <a:latin typeface="Comic Sans MS" panose="030F0702030302020204" pitchFamily="66" charset="0"/>
              </a:rPr>
              <a:t>love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beans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176514" y="8893373"/>
            <a:ext cx="3087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prefer</a:t>
            </a:r>
            <a:r>
              <a:rPr lang="fr-FR" sz="2000" dirty="0" smtClean="0">
                <a:latin typeface="Comic Sans MS" panose="030F0702030302020204" pitchFamily="66" charset="0"/>
              </a:rPr>
              <a:t> bananas ?</a:t>
            </a:r>
          </a:p>
          <a:p>
            <a:r>
              <a:rPr lang="fr-FR" sz="2000" dirty="0" smtClean="0">
                <a:latin typeface="Comic Sans MS" panose="030F0702030302020204" pitchFamily="66" charset="0"/>
              </a:rPr>
              <a:t>No, I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don’t</a:t>
            </a:r>
            <a:r>
              <a:rPr lang="fr-FR" sz="2000" dirty="0" smtClean="0">
                <a:latin typeface="Comic Sans MS" panose="030F0702030302020204" pitchFamily="66" charset="0"/>
              </a:rPr>
              <a:t> (= do not).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5553" y="8029277"/>
            <a:ext cx="2563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smtClean="0">
                <a:latin typeface="Comic Sans MS" panose="030F0702030302020204" pitchFamily="66" charset="0"/>
              </a:rPr>
              <a:t>love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apples</a:t>
            </a:r>
            <a:r>
              <a:rPr lang="fr-FR" sz="2000" dirty="0" smtClean="0">
                <a:latin typeface="Comic Sans MS" panose="030F0702030302020204" pitchFamily="66" charset="0"/>
              </a:rPr>
              <a:t> 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6938" y="8893373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dirty="0" err="1" smtClean="0">
                <a:latin typeface="Comic Sans MS" panose="030F0702030302020204" pitchFamily="66" charset="0"/>
              </a:rPr>
              <a:t>you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b="1" dirty="0" err="1" smtClean="0">
                <a:latin typeface="Comic Sans MS" panose="030F0702030302020204" pitchFamily="66" charset="0"/>
              </a:rPr>
              <a:t>prefer</a:t>
            </a:r>
            <a:r>
              <a:rPr lang="fr-FR" sz="2000" dirty="0" smtClean="0">
                <a:latin typeface="Comic Sans MS" panose="030F0702030302020204" pitchFamily="66" charset="0"/>
              </a:rPr>
              <a:t> </a:t>
            </a:r>
            <a:r>
              <a:rPr lang="fr-FR" sz="2000" smtClean="0">
                <a:latin typeface="Comic Sans MS" panose="030F0702030302020204" pitchFamily="66" charset="0"/>
              </a:rPr>
              <a:t>peas </a:t>
            </a:r>
            <a:r>
              <a:rPr lang="fr-FR" sz="20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fr-FR" sz="2000" dirty="0" err="1" smtClean="0">
                <a:latin typeface="Comic Sans MS" panose="030F0702030302020204" pitchFamily="66" charset="0"/>
              </a:rPr>
              <a:t>Yes</a:t>
            </a:r>
            <a:r>
              <a:rPr lang="fr-FR" sz="2000" dirty="0" smtClean="0">
                <a:latin typeface="Comic Sans MS" panose="030F0702030302020204" pitchFamily="66" charset="0"/>
              </a:rPr>
              <a:t> I </a:t>
            </a:r>
            <a:r>
              <a:rPr lang="fr-FR" sz="2000" b="1" dirty="0" smtClean="0">
                <a:latin typeface="Comic Sans MS" panose="030F0702030302020204" pitchFamily="66" charset="0"/>
              </a:rPr>
              <a:t>do</a:t>
            </a:r>
            <a:r>
              <a:rPr lang="fr-FR" sz="2000" dirty="0" smtClean="0">
                <a:latin typeface="Comic Sans MS" panose="030F0702030302020204" pitchFamily="66" charset="0"/>
              </a:rPr>
              <a:t>.</a:t>
            </a:r>
            <a:endParaRPr lang="fr-FR" sz="2000" dirty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C:\Users\Estelle\AppData\Local\Microsoft\Windows\Temporary Internet Files\Content.IE5\ZDTX8D52\MC90043691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3" y="2375534"/>
            <a:ext cx="1443816" cy="144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1650547" y="3050422"/>
            <a:ext cx="1157086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>
                <a:latin typeface="Comic Sans MS" pitchFamily="66" charset="0"/>
              </a:rPr>
              <a:t>an </a:t>
            </a:r>
            <a:r>
              <a:rPr lang="fr-FR" sz="2000" dirty="0" err="1">
                <a:latin typeface="Comic Sans MS" pitchFamily="66" charset="0"/>
              </a:rPr>
              <a:t>apple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666042" y="2783839"/>
            <a:ext cx="1932940" cy="713195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</a:t>
            </a:r>
            <a:r>
              <a:rPr lang="fr-FR" sz="2000" dirty="0" err="1" smtClean="0">
                <a:latin typeface="Comic Sans MS" pitchFamily="66" charset="0"/>
              </a:rPr>
              <a:t>strawberry</a:t>
            </a:r>
            <a:endParaRPr lang="fr-FR" sz="2000" dirty="0" smtClean="0">
              <a:latin typeface="Comic Sans MS" pitchFamily="66" charset="0"/>
            </a:endParaRPr>
          </a:p>
          <a:p>
            <a:r>
              <a:rPr lang="fr-FR" sz="2000" dirty="0" smtClean="0">
                <a:latin typeface="Comic Sans MS" pitchFamily="66" charset="0"/>
              </a:rPr>
              <a:t>- </a:t>
            </a:r>
            <a:r>
              <a:rPr lang="fr-FR" sz="2000" dirty="0" err="1" smtClean="0">
                <a:latin typeface="Comic Sans MS" pitchFamily="66" charset="0"/>
              </a:rPr>
              <a:t>strawberries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2055" name="Picture 7" descr="C:\Users\Estelle\AppData\Local\Microsoft\Windows\Temporary Internet Files\Content.IE5\ZDTX8D52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17" y="2763196"/>
            <a:ext cx="1217290" cy="12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Estelle\AppData\Local\Microsoft\Windows\Temporary Internet Files\Content.IE5\10LXD2TN\MC90043689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8" y="3628307"/>
            <a:ext cx="1371808" cy="137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48717" y="4129545"/>
            <a:ext cx="12089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banana</a:t>
            </a:r>
            <a:endParaRPr lang="fr-FR" sz="2000" dirty="0">
              <a:latin typeface="Comic Sans MS" pitchFamily="66" charset="0"/>
            </a:endParaRPr>
          </a:p>
        </p:txBody>
      </p:sp>
      <p:pic>
        <p:nvPicPr>
          <p:cNvPr id="42" name="Picture 9" descr="C:\Users\Estelle\AppData\Local\Microsoft\Windows\Temporary Internet Files\Content.IE5\ZDTX8D52\MC900436894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646" y="4722763"/>
            <a:ext cx="1146274" cy="114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C:\Users\Estelle\AppData\Local\Microsoft\Windows\Temporary Internet Files\Content.IE5\10LXD2TN\MC90043689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01" y="4665484"/>
            <a:ext cx="1146274" cy="114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5295576" y="5085574"/>
            <a:ext cx="1329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an orange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96941" y="5267260"/>
            <a:ext cx="107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Comic Sans MS" pitchFamily="66" charset="0"/>
              </a:rPr>
              <a:t>a </a:t>
            </a:r>
            <a:r>
              <a:rPr lang="fr-FR" sz="2000" dirty="0" err="1" smtClean="0">
                <a:latin typeface="Comic Sans MS" pitchFamily="66" charset="0"/>
              </a:rPr>
              <a:t>lemon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132361" y="2144701"/>
            <a:ext cx="1059906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Fruits</a:t>
            </a:r>
          </a:p>
        </p:txBody>
      </p:sp>
      <p:pic>
        <p:nvPicPr>
          <p:cNvPr id="49" name="Picture 2" descr="C:\Users\Estelle\AppData\Local\Microsoft\Windows\Temporary Internet Files\Content.IE5\PZQX84P8\MC9002155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60" y="228024"/>
            <a:ext cx="2311651" cy="18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C:\Users\Estelle\AppData\Local\Microsoft\Windows\Temporary Internet Files\Content.IE5\ZDTX8D52\dglxasset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00" y="228024"/>
            <a:ext cx="1587624" cy="15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2229090" y="1004786"/>
            <a:ext cx="1084952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carrots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727507" y="1554750"/>
            <a:ext cx="730688" cy="405419"/>
          </a:xfrm>
          <a:prstGeom prst="rect">
            <a:avLst/>
          </a:prstGeom>
          <a:noFill/>
        </p:spPr>
        <p:txBody>
          <a:bodyPr wrap="none" lIns="96698" tIns="48349" rIns="96698" bIns="48349" rtlCol="0">
            <a:spAutoFit/>
          </a:bodyPr>
          <a:lstStyle/>
          <a:p>
            <a:r>
              <a:rPr lang="fr-FR" sz="2000" dirty="0" err="1" smtClean="0">
                <a:latin typeface="Comic Sans MS" pitchFamily="66" charset="0"/>
              </a:rPr>
              <a:t>peas</a:t>
            </a:r>
            <a:endParaRPr lang="fr-FR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78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111</Words>
  <Application>Microsoft Office PowerPoint</Application>
  <PresentationFormat>Personnalisé</PresentationFormat>
  <Paragraphs>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BATS</dc:creator>
  <cp:lastModifiedBy>La Grande Maikresse</cp:lastModifiedBy>
  <cp:revision>21</cp:revision>
  <cp:lastPrinted>2012-12-10T12:29:54Z</cp:lastPrinted>
  <dcterms:created xsi:type="dcterms:W3CDTF">2012-12-10T11:52:22Z</dcterms:created>
  <dcterms:modified xsi:type="dcterms:W3CDTF">2014-03-13T16:49:47Z</dcterms:modified>
</cp:coreProperties>
</file>