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200900" cy="9721850"/>
  <p:notesSz cx="6669088" cy="9774238"/>
  <p:defaultTextStyle>
    <a:defPPr>
      <a:defRPr lang="fr-FR"/>
    </a:defPPr>
    <a:lvl1pPr marL="0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334" y="-108"/>
      </p:cViewPr>
      <p:guideLst>
        <p:guide orient="horz" pos="306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020077"/>
            <a:ext cx="6120765" cy="208389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4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05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15489" y="519850"/>
            <a:ext cx="1215152" cy="110586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0034" y="519850"/>
            <a:ext cx="3525441" cy="1105860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9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85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2" y="6247189"/>
            <a:ext cx="612076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2" y="4120536"/>
            <a:ext cx="612076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9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9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41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0034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60346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0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2176164"/>
            <a:ext cx="318164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6" y="3083086"/>
            <a:ext cx="318164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8" y="2176164"/>
            <a:ext cx="318289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8" y="3083086"/>
            <a:ext cx="318289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43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84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00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7074"/>
            <a:ext cx="2369047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387075"/>
            <a:ext cx="4025504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5" y="2034388"/>
            <a:ext cx="2369047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7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6805296"/>
            <a:ext cx="4320540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868665"/>
            <a:ext cx="4320540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608700"/>
            <a:ext cx="4320540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48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  <a:prstGeom prst="rect">
            <a:avLst/>
          </a:prstGeom>
        </p:spPr>
        <p:txBody>
          <a:bodyPr vert="horz" lIns="96698" tIns="48349" rIns="96698" bIns="4834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68433"/>
            <a:ext cx="6480810" cy="6415971"/>
          </a:xfrm>
          <a:prstGeom prst="rect">
            <a:avLst/>
          </a:prstGeom>
        </p:spPr>
        <p:txBody>
          <a:bodyPr vert="horz" lIns="96698" tIns="48349" rIns="96698" bIns="4834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DFDB-BE0E-4F60-AA42-D02523D01720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010716"/>
            <a:ext cx="2280285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24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978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617" indent="-362617" algn="l" defTabSz="96697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defTabSz="966978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723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12" indent="-241745" algn="l" defTabSz="96697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701" indent="-241745" algn="l" defTabSz="96697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9190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679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6168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657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oneTexte 30"/>
          <p:cNvSpPr txBox="1"/>
          <p:nvPr/>
        </p:nvSpPr>
        <p:spPr>
          <a:xfrm>
            <a:off x="144066" y="7021165"/>
            <a:ext cx="2044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Sentences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1285" y="900485"/>
            <a:ext cx="6707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Today</a:t>
            </a:r>
            <a:r>
              <a:rPr lang="fr-FR" sz="2400" dirty="0" smtClean="0"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latin typeface="Comic Sans MS" panose="030F0702030302020204" pitchFamily="66" charset="0"/>
              </a:rPr>
              <a:t>is</a:t>
            </a:r>
            <a:r>
              <a:rPr lang="fr-FR" sz="2400" dirty="0" smtClean="0">
                <a:latin typeface="Comic Sans MS" panose="030F0702030302020204" pitchFamily="66" charset="0"/>
              </a:rPr>
              <a:t> </a:t>
            </a:r>
            <a:r>
              <a:rPr lang="fr-FR" sz="2400" dirty="0" smtClean="0">
                <a:latin typeface="Comic Sans MS" panose="030F0702030302020204" pitchFamily="66" charset="0"/>
              </a:rPr>
              <a:t>...............................................................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872258" y="96789"/>
            <a:ext cx="32993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err="1" smtClean="0">
                <a:latin typeface="EasterFunbyTom" panose="02000000000000000000" pitchFamily="2" charset="0"/>
              </a:rPr>
              <a:t>Colours</a:t>
            </a:r>
            <a:endParaRPr lang="fr-FR" sz="4400" dirty="0">
              <a:latin typeface="EasterFunbyTom" panose="0200000000000000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4066" y="7525221"/>
            <a:ext cx="37273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Comic Sans MS" panose="030F0702030302020204" pitchFamily="66" charset="0"/>
              </a:rPr>
              <a:t>What</a:t>
            </a:r>
            <a:r>
              <a:rPr lang="fr-FR" sz="2000" b="1" dirty="0" err="1" smtClean="0">
                <a:latin typeface="Comic Sans MS" panose="030F0702030302020204" pitchFamily="66" charset="0"/>
              </a:rPr>
              <a:t>‘s</a:t>
            </a:r>
            <a:r>
              <a:rPr lang="fr-FR" sz="2000" b="1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your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colour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smtClean="0">
                <a:latin typeface="Comic Sans MS" panose="030F0702030302020204" pitchFamily="66" charset="0"/>
              </a:rPr>
              <a:t>?</a:t>
            </a:r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My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colours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is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red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It</a:t>
            </a:r>
            <a:r>
              <a:rPr lang="fr-FR" sz="2000" b="1" dirty="0" err="1" smtClean="0">
                <a:latin typeface="Comic Sans MS" panose="030F0702030302020204" pitchFamily="66" charset="0"/>
              </a:rPr>
              <a:t>’s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red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153475" y="7597229"/>
            <a:ext cx="2903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like</a:t>
            </a:r>
            <a:r>
              <a:rPr lang="fr-FR" sz="2000" dirty="0" smtClean="0">
                <a:latin typeface="Comic Sans MS" panose="030F0702030302020204" pitchFamily="66" charset="0"/>
              </a:rPr>
              <a:t> green ?</a:t>
            </a:r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 / 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872258" y="6949157"/>
            <a:ext cx="37049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4" y="1548557"/>
            <a:ext cx="6805212" cy="531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309937" y="1620565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Vocabulary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65043" y="8772549"/>
            <a:ext cx="2903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love </a:t>
            </a:r>
            <a:r>
              <a:rPr lang="fr-FR" sz="2000" dirty="0" err="1" smtClean="0">
                <a:latin typeface="Comic Sans MS" panose="030F0702030302020204" pitchFamily="66" charset="0"/>
              </a:rPr>
              <a:t>purple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 / 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104506" y="8749357"/>
            <a:ext cx="2903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prefer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blue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 / 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306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67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BATS</dc:creator>
  <cp:lastModifiedBy>La Grande Maikresse</cp:lastModifiedBy>
  <cp:revision>11</cp:revision>
  <cp:lastPrinted>2012-12-10T12:29:54Z</cp:lastPrinted>
  <dcterms:created xsi:type="dcterms:W3CDTF">2012-12-10T11:52:22Z</dcterms:created>
  <dcterms:modified xsi:type="dcterms:W3CDTF">2014-02-22T14:04:31Z</dcterms:modified>
</cp:coreProperties>
</file>