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7200900" cy="9721850"/>
  <p:notesSz cx="6669088" cy="9774238"/>
  <p:defaultTextStyle>
    <a:defPPr>
      <a:defRPr lang="fr-FR"/>
    </a:defPPr>
    <a:lvl1pPr marL="0" algn="l" defTabSz="96697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3489" algn="l" defTabSz="96697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66978" algn="l" defTabSz="96697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50467" algn="l" defTabSz="96697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33956" algn="l" defTabSz="96697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17445" algn="l" defTabSz="96697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900934" algn="l" defTabSz="96697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84423" algn="l" defTabSz="96697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67912" algn="l" defTabSz="96697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2334" y="-108"/>
      </p:cViewPr>
      <p:guideLst>
        <p:guide orient="horz" pos="3062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40068" y="3020077"/>
            <a:ext cx="6120765" cy="2083896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80135" y="5509048"/>
            <a:ext cx="5040630" cy="248447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34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69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50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339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174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009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8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679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EDFDB-BE0E-4F60-AA42-D02523D01720}" type="datetimeFigureOut">
              <a:rPr lang="fr-FR" smtClean="0"/>
              <a:t>22/02/2014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E460A-B64D-4D56-BD9D-A46264EFC2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640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EDFDB-BE0E-4F60-AA42-D02523D01720}" type="datetimeFigureOut">
              <a:rPr lang="fr-FR" smtClean="0"/>
              <a:t>22/02/2014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E460A-B64D-4D56-BD9D-A46264EFC2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1055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915489" y="519850"/>
            <a:ext cx="1215152" cy="11058604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70034" y="519850"/>
            <a:ext cx="3525441" cy="1105860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EDFDB-BE0E-4F60-AA42-D02523D01720}" type="datetimeFigureOut">
              <a:rPr lang="fr-FR" smtClean="0"/>
              <a:t>22/02/2014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E460A-B64D-4D56-BD9D-A46264EFC2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3697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EDFDB-BE0E-4F60-AA42-D02523D01720}" type="datetimeFigureOut">
              <a:rPr lang="fr-FR" smtClean="0"/>
              <a:t>22/02/2014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E460A-B64D-4D56-BD9D-A46264EFC2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2854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68822" y="6247189"/>
            <a:ext cx="6120765" cy="1930867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68822" y="4120536"/>
            <a:ext cx="6120765" cy="2126654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348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6697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5046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3395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1744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0093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8442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6791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EDFDB-BE0E-4F60-AA42-D02523D01720}" type="datetimeFigureOut">
              <a:rPr lang="fr-FR" smtClean="0"/>
              <a:t>22/02/2014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E460A-B64D-4D56-BD9D-A46264EFC2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4419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70034" y="3024576"/>
            <a:ext cx="2370296" cy="8553879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760346" y="3024576"/>
            <a:ext cx="2370296" cy="8553879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EDFDB-BE0E-4F60-AA42-D02523D01720}" type="datetimeFigureOut">
              <a:rPr lang="fr-FR" smtClean="0"/>
              <a:t>22/02/2014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E460A-B64D-4D56-BD9D-A46264EFC2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6106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0045" y="389325"/>
            <a:ext cx="6480810" cy="1620308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60046" y="2176164"/>
            <a:ext cx="3181648" cy="90692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489" indent="0">
              <a:buNone/>
              <a:defRPr sz="2100" b="1"/>
            </a:lvl2pPr>
            <a:lvl3pPr marL="966978" indent="0">
              <a:buNone/>
              <a:defRPr sz="1900" b="1"/>
            </a:lvl3pPr>
            <a:lvl4pPr marL="1450467" indent="0">
              <a:buNone/>
              <a:defRPr sz="1700" b="1"/>
            </a:lvl4pPr>
            <a:lvl5pPr marL="1933956" indent="0">
              <a:buNone/>
              <a:defRPr sz="1700" b="1"/>
            </a:lvl5pPr>
            <a:lvl6pPr marL="2417445" indent="0">
              <a:buNone/>
              <a:defRPr sz="1700" b="1"/>
            </a:lvl6pPr>
            <a:lvl7pPr marL="2900934" indent="0">
              <a:buNone/>
              <a:defRPr sz="1700" b="1"/>
            </a:lvl7pPr>
            <a:lvl8pPr marL="3384423" indent="0">
              <a:buNone/>
              <a:defRPr sz="1700" b="1"/>
            </a:lvl8pPr>
            <a:lvl9pPr marL="3867912" indent="0">
              <a:buNone/>
              <a:defRPr sz="17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60046" y="3083086"/>
            <a:ext cx="3181648" cy="560131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657958" y="2176164"/>
            <a:ext cx="3182898" cy="90692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489" indent="0">
              <a:buNone/>
              <a:defRPr sz="2100" b="1"/>
            </a:lvl2pPr>
            <a:lvl3pPr marL="966978" indent="0">
              <a:buNone/>
              <a:defRPr sz="1900" b="1"/>
            </a:lvl3pPr>
            <a:lvl4pPr marL="1450467" indent="0">
              <a:buNone/>
              <a:defRPr sz="1700" b="1"/>
            </a:lvl4pPr>
            <a:lvl5pPr marL="1933956" indent="0">
              <a:buNone/>
              <a:defRPr sz="1700" b="1"/>
            </a:lvl5pPr>
            <a:lvl6pPr marL="2417445" indent="0">
              <a:buNone/>
              <a:defRPr sz="1700" b="1"/>
            </a:lvl6pPr>
            <a:lvl7pPr marL="2900934" indent="0">
              <a:buNone/>
              <a:defRPr sz="1700" b="1"/>
            </a:lvl7pPr>
            <a:lvl8pPr marL="3384423" indent="0">
              <a:buNone/>
              <a:defRPr sz="1700" b="1"/>
            </a:lvl8pPr>
            <a:lvl9pPr marL="3867912" indent="0">
              <a:buNone/>
              <a:defRPr sz="17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657958" y="3083086"/>
            <a:ext cx="3182898" cy="560131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EDFDB-BE0E-4F60-AA42-D02523D01720}" type="datetimeFigureOut">
              <a:rPr lang="fr-FR" smtClean="0"/>
              <a:t>22/02/2014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E460A-B64D-4D56-BD9D-A46264EFC2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3437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EDFDB-BE0E-4F60-AA42-D02523D01720}" type="datetimeFigureOut">
              <a:rPr lang="fr-FR" smtClean="0"/>
              <a:t>22/02/2014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E460A-B64D-4D56-BD9D-A46264EFC2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8847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EDFDB-BE0E-4F60-AA42-D02523D01720}" type="datetimeFigureOut">
              <a:rPr lang="fr-FR" smtClean="0"/>
              <a:t>22/02/2014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E460A-B64D-4D56-BD9D-A46264EFC2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5002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0045" y="387074"/>
            <a:ext cx="2369047" cy="1647313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15352" y="387075"/>
            <a:ext cx="4025504" cy="8297330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60045" y="2034388"/>
            <a:ext cx="2369047" cy="6650017"/>
          </a:xfrm>
        </p:spPr>
        <p:txBody>
          <a:bodyPr/>
          <a:lstStyle>
            <a:lvl1pPr marL="0" indent="0">
              <a:buNone/>
              <a:defRPr sz="1500"/>
            </a:lvl1pPr>
            <a:lvl2pPr marL="483489" indent="0">
              <a:buNone/>
              <a:defRPr sz="1300"/>
            </a:lvl2pPr>
            <a:lvl3pPr marL="966978" indent="0">
              <a:buNone/>
              <a:defRPr sz="1100"/>
            </a:lvl3pPr>
            <a:lvl4pPr marL="1450467" indent="0">
              <a:buNone/>
              <a:defRPr sz="1000"/>
            </a:lvl4pPr>
            <a:lvl5pPr marL="1933956" indent="0">
              <a:buNone/>
              <a:defRPr sz="1000"/>
            </a:lvl5pPr>
            <a:lvl6pPr marL="2417445" indent="0">
              <a:buNone/>
              <a:defRPr sz="1000"/>
            </a:lvl6pPr>
            <a:lvl7pPr marL="2900934" indent="0">
              <a:buNone/>
              <a:defRPr sz="1000"/>
            </a:lvl7pPr>
            <a:lvl8pPr marL="3384423" indent="0">
              <a:buNone/>
              <a:defRPr sz="1000"/>
            </a:lvl8pPr>
            <a:lvl9pPr marL="3867912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EDFDB-BE0E-4F60-AA42-D02523D01720}" type="datetimeFigureOut">
              <a:rPr lang="fr-FR" smtClean="0"/>
              <a:t>22/02/2014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E460A-B64D-4D56-BD9D-A46264EFC2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2756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11427" y="6805296"/>
            <a:ext cx="4320540" cy="803404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11427" y="868665"/>
            <a:ext cx="4320540" cy="5833110"/>
          </a:xfrm>
        </p:spPr>
        <p:txBody>
          <a:bodyPr/>
          <a:lstStyle>
            <a:lvl1pPr marL="0" indent="0">
              <a:buNone/>
              <a:defRPr sz="3400"/>
            </a:lvl1pPr>
            <a:lvl2pPr marL="483489" indent="0">
              <a:buNone/>
              <a:defRPr sz="3000"/>
            </a:lvl2pPr>
            <a:lvl3pPr marL="966978" indent="0">
              <a:buNone/>
              <a:defRPr sz="2500"/>
            </a:lvl3pPr>
            <a:lvl4pPr marL="1450467" indent="0">
              <a:buNone/>
              <a:defRPr sz="2100"/>
            </a:lvl4pPr>
            <a:lvl5pPr marL="1933956" indent="0">
              <a:buNone/>
              <a:defRPr sz="2100"/>
            </a:lvl5pPr>
            <a:lvl6pPr marL="2417445" indent="0">
              <a:buNone/>
              <a:defRPr sz="2100"/>
            </a:lvl6pPr>
            <a:lvl7pPr marL="2900934" indent="0">
              <a:buNone/>
              <a:defRPr sz="2100"/>
            </a:lvl7pPr>
            <a:lvl8pPr marL="3384423" indent="0">
              <a:buNone/>
              <a:defRPr sz="2100"/>
            </a:lvl8pPr>
            <a:lvl9pPr marL="3867912" indent="0">
              <a:buNone/>
              <a:defRPr sz="21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11427" y="7608700"/>
            <a:ext cx="4320540" cy="1140966"/>
          </a:xfrm>
        </p:spPr>
        <p:txBody>
          <a:bodyPr/>
          <a:lstStyle>
            <a:lvl1pPr marL="0" indent="0">
              <a:buNone/>
              <a:defRPr sz="1500"/>
            </a:lvl1pPr>
            <a:lvl2pPr marL="483489" indent="0">
              <a:buNone/>
              <a:defRPr sz="1300"/>
            </a:lvl2pPr>
            <a:lvl3pPr marL="966978" indent="0">
              <a:buNone/>
              <a:defRPr sz="1100"/>
            </a:lvl3pPr>
            <a:lvl4pPr marL="1450467" indent="0">
              <a:buNone/>
              <a:defRPr sz="1000"/>
            </a:lvl4pPr>
            <a:lvl5pPr marL="1933956" indent="0">
              <a:buNone/>
              <a:defRPr sz="1000"/>
            </a:lvl5pPr>
            <a:lvl6pPr marL="2417445" indent="0">
              <a:buNone/>
              <a:defRPr sz="1000"/>
            </a:lvl6pPr>
            <a:lvl7pPr marL="2900934" indent="0">
              <a:buNone/>
              <a:defRPr sz="1000"/>
            </a:lvl7pPr>
            <a:lvl8pPr marL="3384423" indent="0">
              <a:buNone/>
              <a:defRPr sz="1000"/>
            </a:lvl8pPr>
            <a:lvl9pPr marL="3867912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EDFDB-BE0E-4F60-AA42-D02523D01720}" type="datetimeFigureOut">
              <a:rPr lang="fr-FR" smtClean="0"/>
              <a:t>22/02/2014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E460A-B64D-4D56-BD9D-A46264EFC2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0486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60045" y="389325"/>
            <a:ext cx="6480810" cy="1620308"/>
          </a:xfrm>
          <a:prstGeom prst="rect">
            <a:avLst/>
          </a:prstGeom>
        </p:spPr>
        <p:txBody>
          <a:bodyPr vert="horz" lIns="96698" tIns="48349" rIns="96698" bIns="48349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60045" y="2268433"/>
            <a:ext cx="6480810" cy="6415971"/>
          </a:xfrm>
          <a:prstGeom prst="rect">
            <a:avLst/>
          </a:prstGeom>
        </p:spPr>
        <p:txBody>
          <a:bodyPr vert="horz" lIns="96698" tIns="48349" rIns="96698" bIns="48349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60045" y="9010716"/>
            <a:ext cx="1680210" cy="517598"/>
          </a:xfrm>
          <a:prstGeom prst="rect">
            <a:avLst/>
          </a:prstGeom>
        </p:spPr>
        <p:txBody>
          <a:bodyPr vert="horz" lIns="96698" tIns="48349" rIns="96698" bIns="48349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EDFDB-BE0E-4F60-AA42-D02523D01720}" type="datetimeFigureOut">
              <a:rPr lang="fr-FR" smtClean="0"/>
              <a:t>22/02/2014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460308" y="9010716"/>
            <a:ext cx="2280285" cy="517598"/>
          </a:xfrm>
          <a:prstGeom prst="rect">
            <a:avLst/>
          </a:prstGeom>
        </p:spPr>
        <p:txBody>
          <a:bodyPr vert="horz" lIns="96698" tIns="48349" rIns="96698" bIns="48349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160645" y="9010716"/>
            <a:ext cx="1680210" cy="517598"/>
          </a:xfrm>
          <a:prstGeom prst="rect">
            <a:avLst/>
          </a:prstGeom>
        </p:spPr>
        <p:txBody>
          <a:bodyPr vert="horz" lIns="96698" tIns="48349" rIns="96698" bIns="48349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E460A-B64D-4D56-BD9D-A46264EFC2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3245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6978" rtl="0" eaLnBrk="1" latinLnBrk="0" hangingPunct="1">
        <a:spcBef>
          <a:spcPct val="0"/>
        </a:spcBef>
        <a:buNone/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2617" indent="-362617" algn="l" defTabSz="966978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85670" indent="-302181" algn="l" defTabSz="966978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8723" indent="-241745" algn="l" defTabSz="966978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92212" indent="-241745" algn="l" defTabSz="966978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5701" indent="-241745" algn="l" defTabSz="966978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59190" indent="-241745" algn="l" defTabSz="966978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42679" indent="-241745" algn="l" defTabSz="966978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26168" indent="-241745" algn="l" defTabSz="966978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09657" indent="-241745" algn="l" defTabSz="966978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6697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3489" algn="l" defTabSz="96697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6978" algn="l" defTabSz="96697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50467" algn="l" defTabSz="96697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33956" algn="l" defTabSz="96697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7445" algn="l" defTabSz="96697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00934" algn="l" defTabSz="96697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84423" algn="l" defTabSz="96697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67912" algn="l" defTabSz="96697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ZoneTexte 30"/>
          <p:cNvSpPr txBox="1"/>
          <p:nvPr/>
        </p:nvSpPr>
        <p:spPr>
          <a:xfrm>
            <a:off x="144066" y="7021165"/>
            <a:ext cx="20441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sym typeface="Wingdings"/>
              </a:rPr>
              <a:t> </a:t>
            </a:r>
            <a:r>
              <a:rPr lang="fr-FR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Sentences</a:t>
            </a:r>
            <a:endParaRPr lang="fr-FR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61285" y="900485"/>
            <a:ext cx="6707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 smtClean="0">
                <a:latin typeface="Comic Sans MS" panose="030F0702030302020204" pitchFamily="66" charset="0"/>
              </a:rPr>
              <a:t>Today</a:t>
            </a:r>
            <a:r>
              <a:rPr lang="fr-FR" sz="2400" dirty="0" smtClean="0">
                <a:latin typeface="Comic Sans MS" panose="030F0702030302020204" pitchFamily="66" charset="0"/>
              </a:rPr>
              <a:t> </a:t>
            </a:r>
            <a:r>
              <a:rPr lang="fr-FR" sz="2400" dirty="0" err="1" smtClean="0">
                <a:latin typeface="Comic Sans MS" panose="030F0702030302020204" pitchFamily="66" charset="0"/>
              </a:rPr>
              <a:t>is</a:t>
            </a:r>
            <a:r>
              <a:rPr lang="fr-FR" sz="2400" dirty="0" smtClean="0">
                <a:latin typeface="Comic Sans MS" panose="030F0702030302020204" pitchFamily="66" charset="0"/>
              </a:rPr>
              <a:t> </a:t>
            </a:r>
            <a:r>
              <a:rPr lang="fr-FR" sz="2400" dirty="0" smtClean="0">
                <a:latin typeface="Comic Sans MS" panose="030F0702030302020204" pitchFamily="66" charset="0"/>
              </a:rPr>
              <a:t>...............................................................</a:t>
            </a:r>
            <a:endParaRPr lang="fr-FR" sz="2400" dirty="0">
              <a:latin typeface="Comic Sans MS" panose="030F0702030302020204" pitchFamily="66" charset="0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1872258" y="96789"/>
            <a:ext cx="329930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dirty="0" err="1" smtClean="0">
                <a:latin typeface="EasterFunbyTom" panose="02000000000000000000" pitchFamily="2" charset="0"/>
              </a:rPr>
              <a:t>Colours</a:t>
            </a:r>
            <a:endParaRPr lang="fr-FR" sz="4400" dirty="0">
              <a:latin typeface="EasterFunbyTom" panose="02000000000000000000" pitchFamily="2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44066" y="7525221"/>
            <a:ext cx="372730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err="1" smtClean="0">
                <a:latin typeface="Comic Sans MS" panose="030F0702030302020204" pitchFamily="66" charset="0"/>
              </a:rPr>
              <a:t>What</a:t>
            </a:r>
            <a:r>
              <a:rPr lang="fr-FR" sz="2000" b="1" dirty="0" err="1" smtClean="0">
                <a:latin typeface="Comic Sans MS" panose="030F0702030302020204" pitchFamily="66" charset="0"/>
              </a:rPr>
              <a:t>‘s</a:t>
            </a:r>
            <a:r>
              <a:rPr lang="fr-FR" sz="2000" b="1" dirty="0" smtClean="0">
                <a:latin typeface="Comic Sans MS" panose="030F0702030302020204" pitchFamily="66" charset="0"/>
              </a:rPr>
              <a:t> </a:t>
            </a:r>
            <a:r>
              <a:rPr lang="fr-FR" sz="2000" dirty="0" err="1" smtClean="0">
                <a:latin typeface="Comic Sans MS" panose="030F0702030302020204" pitchFamily="66" charset="0"/>
              </a:rPr>
              <a:t>your</a:t>
            </a:r>
            <a:r>
              <a:rPr lang="fr-FR" sz="2000" dirty="0" smtClean="0">
                <a:latin typeface="Comic Sans MS" panose="030F0702030302020204" pitchFamily="66" charset="0"/>
              </a:rPr>
              <a:t> favorite </a:t>
            </a:r>
            <a:r>
              <a:rPr lang="fr-FR" sz="2000" dirty="0" err="1" smtClean="0">
                <a:latin typeface="Comic Sans MS" panose="030F0702030302020204" pitchFamily="66" charset="0"/>
              </a:rPr>
              <a:t>colour</a:t>
            </a:r>
            <a:r>
              <a:rPr lang="fr-FR" sz="2000" dirty="0" smtClean="0">
                <a:latin typeface="Comic Sans MS" panose="030F0702030302020204" pitchFamily="66" charset="0"/>
              </a:rPr>
              <a:t> </a:t>
            </a:r>
            <a:r>
              <a:rPr lang="fr-FR" sz="2000" dirty="0" smtClean="0">
                <a:latin typeface="Comic Sans MS" panose="030F0702030302020204" pitchFamily="66" charset="0"/>
              </a:rPr>
              <a:t>?</a:t>
            </a:r>
            <a:endParaRPr lang="fr-FR" sz="2000" dirty="0" smtClean="0">
              <a:latin typeface="Comic Sans MS" panose="030F0702030302020204" pitchFamily="66" charset="0"/>
            </a:endParaRPr>
          </a:p>
          <a:p>
            <a:r>
              <a:rPr lang="fr-FR" sz="2000" dirty="0" err="1" smtClean="0">
                <a:latin typeface="Comic Sans MS" panose="030F0702030302020204" pitchFamily="66" charset="0"/>
              </a:rPr>
              <a:t>My</a:t>
            </a:r>
            <a:r>
              <a:rPr lang="fr-FR" sz="2000" dirty="0" smtClean="0">
                <a:latin typeface="Comic Sans MS" panose="030F0702030302020204" pitchFamily="66" charset="0"/>
              </a:rPr>
              <a:t> favorite </a:t>
            </a:r>
            <a:r>
              <a:rPr lang="fr-FR" sz="2000" dirty="0" err="1" smtClean="0">
                <a:latin typeface="Comic Sans MS" panose="030F0702030302020204" pitchFamily="66" charset="0"/>
              </a:rPr>
              <a:t>colours</a:t>
            </a:r>
            <a:r>
              <a:rPr lang="fr-FR" sz="2000" dirty="0" smtClean="0">
                <a:latin typeface="Comic Sans MS" panose="030F0702030302020204" pitchFamily="66" charset="0"/>
              </a:rPr>
              <a:t> </a:t>
            </a:r>
            <a:r>
              <a:rPr lang="fr-FR" sz="2000" b="1" dirty="0" err="1" smtClean="0">
                <a:latin typeface="Comic Sans MS" panose="030F0702030302020204" pitchFamily="66" charset="0"/>
              </a:rPr>
              <a:t>is</a:t>
            </a:r>
            <a:r>
              <a:rPr lang="fr-FR" sz="2000" dirty="0" smtClean="0">
                <a:latin typeface="Comic Sans MS" panose="030F0702030302020204" pitchFamily="66" charset="0"/>
              </a:rPr>
              <a:t> </a:t>
            </a:r>
            <a:r>
              <a:rPr lang="fr-FR" sz="2000" dirty="0" err="1" smtClean="0">
                <a:latin typeface="Comic Sans MS" panose="030F0702030302020204" pitchFamily="66" charset="0"/>
              </a:rPr>
              <a:t>red</a:t>
            </a:r>
            <a:r>
              <a:rPr lang="fr-FR" sz="2000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fr-FR" sz="2000" dirty="0" err="1" smtClean="0">
                <a:latin typeface="Comic Sans MS" panose="030F0702030302020204" pitchFamily="66" charset="0"/>
              </a:rPr>
              <a:t>It</a:t>
            </a:r>
            <a:r>
              <a:rPr lang="fr-FR" sz="2000" b="1" dirty="0" err="1" smtClean="0">
                <a:latin typeface="Comic Sans MS" panose="030F0702030302020204" pitchFamily="66" charset="0"/>
              </a:rPr>
              <a:t>’s</a:t>
            </a:r>
            <a:r>
              <a:rPr lang="fr-FR" sz="2000" dirty="0" smtClean="0">
                <a:latin typeface="Comic Sans MS" panose="030F0702030302020204" pitchFamily="66" charset="0"/>
              </a:rPr>
              <a:t> </a:t>
            </a:r>
            <a:r>
              <a:rPr lang="fr-FR" sz="2000" dirty="0" err="1" smtClean="0">
                <a:latin typeface="Comic Sans MS" panose="030F0702030302020204" pitchFamily="66" charset="0"/>
              </a:rPr>
              <a:t>red</a:t>
            </a:r>
            <a:r>
              <a:rPr lang="fr-FR" sz="2000" dirty="0" smtClean="0">
                <a:latin typeface="Comic Sans MS" panose="030F0702030302020204" pitchFamily="66" charset="0"/>
              </a:rPr>
              <a:t>.</a:t>
            </a:r>
            <a:endParaRPr lang="fr-FR" sz="2000" dirty="0">
              <a:latin typeface="Comic Sans MS" panose="030F0702030302020204" pitchFamily="66" charset="0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4153475" y="7597229"/>
            <a:ext cx="29033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latin typeface="Comic Sans MS" panose="030F0702030302020204" pitchFamily="66" charset="0"/>
              </a:rPr>
              <a:t>Do</a:t>
            </a:r>
            <a:r>
              <a:rPr lang="fr-FR" sz="2000" dirty="0" smtClean="0">
                <a:latin typeface="Comic Sans MS" panose="030F0702030302020204" pitchFamily="66" charset="0"/>
              </a:rPr>
              <a:t> </a:t>
            </a:r>
            <a:r>
              <a:rPr lang="fr-FR" sz="2000" dirty="0" err="1" smtClean="0">
                <a:latin typeface="Comic Sans MS" panose="030F0702030302020204" pitchFamily="66" charset="0"/>
              </a:rPr>
              <a:t>you</a:t>
            </a:r>
            <a:r>
              <a:rPr lang="fr-FR" sz="2000" dirty="0" smtClean="0">
                <a:latin typeface="Comic Sans MS" panose="030F0702030302020204" pitchFamily="66" charset="0"/>
              </a:rPr>
              <a:t> </a:t>
            </a:r>
            <a:r>
              <a:rPr lang="fr-FR" sz="2000" dirty="0" err="1" smtClean="0">
                <a:latin typeface="Comic Sans MS" panose="030F0702030302020204" pitchFamily="66" charset="0"/>
              </a:rPr>
              <a:t>like</a:t>
            </a:r>
            <a:r>
              <a:rPr lang="fr-FR" sz="2000" dirty="0" smtClean="0">
                <a:latin typeface="Comic Sans MS" panose="030F0702030302020204" pitchFamily="66" charset="0"/>
              </a:rPr>
              <a:t> green ?</a:t>
            </a:r>
            <a:endParaRPr lang="fr-FR" sz="2000" dirty="0" smtClean="0">
              <a:latin typeface="Comic Sans MS" panose="030F0702030302020204" pitchFamily="66" charset="0"/>
            </a:endParaRPr>
          </a:p>
          <a:p>
            <a:r>
              <a:rPr lang="fr-FR" sz="2000" dirty="0" err="1" smtClean="0">
                <a:latin typeface="Comic Sans MS" panose="030F0702030302020204" pitchFamily="66" charset="0"/>
              </a:rPr>
              <a:t>Yes</a:t>
            </a:r>
            <a:r>
              <a:rPr lang="fr-FR" sz="2000" dirty="0" smtClean="0">
                <a:latin typeface="Comic Sans MS" panose="030F0702030302020204" pitchFamily="66" charset="0"/>
              </a:rPr>
              <a:t> I </a:t>
            </a:r>
            <a:r>
              <a:rPr lang="fr-FR" sz="2000" b="1" dirty="0" smtClean="0">
                <a:latin typeface="Comic Sans MS" panose="030F0702030302020204" pitchFamily="66" charset="0"/>
              </a:rPr>
              <a:t>do</a:t>
            </a:r>
            <a:r>
              <a:rPr lang="fr-FR" sz="2000" dirty="0" smtClean="0">
                <a:latin typeface="Comic Sans MS" panose="030F0702030302020204" pitchFamily="66" charset="0"/>
              </a:rPr>
              <a:t>. / No, I </a:t>
            </a:r>
            <a:r>
              <a:rPr lang="fr-FR" sz="2000" b="1" dirty="0" err="1" smtClean="0">
                <a:latin typeface="Comic Sans MS" panose="030F0702030302020204" pitchFamily="66" charset="0"/>
              </a:rPr>
              <a:t>don’t</a:t>
            </a:r>
            <a:r>
              <a:rPr lang="fr-FR" sz="2000" dirty="0">
                <a:latin typeface="Comic Sans MS" panose="030F0702030302020204" pitchFamily="66" charset="0"/>
              </a:rPr>
              <a:t>.</a:t>
            </a:r>
            <a:endParaRPr lang="fr-FR" sz="2000" dirty="0">
              <a:latin typeface="Comic Sans MS" panose="030F0702030302020204" pitchFamily="66" charset="0"/>
            </a:endParaRPr>
          </a:p>
        </p:txBody>
      </p:sp>
      <p:cxnSp>
        <p:nvCxnSpPr>
          <p:cNvPr id="6" name="Connecteur droit 5"/>
          <p:cNvCxnSpPr/>
          <p:nvPr/>
        </p:nvCxnSpPr>
        <p:spPr>
          <a:xfrm>
            <a:off x="1872258" y="6949157"/>
            <a:ext cx="3704932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4" y="1548557"/>
            <a:ext cx="6805212" cy="5313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ZoneTexte 21"/>
          <p:cNvSpPr txBox="1"/>
          <p:nvPr/>
        </p:nvSpPr>
        <p:spPr>
          <a:xfrm>
            <a:off x="309937" y="1620565"/>
            <a:ext cx="21210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sym typeface="Wingdings"/>
              </a:rPr>
              <a:t> </a:t>
            </a:r>
            <a:r>
              <a:rPr lang="fr-FR" sz="24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Vocabulary</a:t>
            </a:r>
            <a:endParaRPr lang="fr-FR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265043" y="8772549"/>
            <a:ext cx="29033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latin typeface="Comic Sans MS" panose="030F0702030302020204" pitchFamily="66" charset="0"/>
              </a:rPr>
              <a:t>Do</a:t>
            </a:r>
            <a:r>
              <a:rPr lang="fr-FR" sz="2000" dirty="0" smtClean="0">
                <a:latin typeface="Comic Sans MS" panose="030F0702030302020204" pitchFamily="66" charset="0"/>
              </a:rPr>
              <a:t> </a:t>
            </a:r>
            <a:r>
              <a:rPr lang="fr-FR" sz="2000" dirty="0" err="1" smtClean="0">
                <a:latin typeface="Comic Sans MS" panose="030F0702030302020204" pitchFamily="66" charset="0"/>
              </a:rPr>
              <a:t>you</a:t>
            </a:r>
            <a:r>
              <a:rPr lang="fr-FR" sz="2000" dirty="0" smtClean="0">
                <a:latin typeface="Comic Sans MS" panose="030F0702030302020204" pitchFamily="66" charset="0"/>
              </a:rPr>
              <a:t> love </a:t>
            </a:r>
            <a:r>
              <a:rPr lang="fr-FR" sz="2000" dirty="0" err="1" smtClean="0">
                <a:latin typeface="Comic Sans MS" panose="030F0702030302020204" pitchFamily="66" charset="0"/>
              </a:rPr>
              <a:t>purple</a:t>
            </a:r>
            <a:r>
              <a:rPr lang="fr-FR" sz="2000" dirty="0" smtClean="0">
                <a:latin typeface="Comic Sans MS" panose="030F0702030302020204" pitchFamily="66" charset="0"/>
              </a:rPr>
              <a:t> ?</a:t>
            </a:r>
            <a:endParaRPr lang="fr-FR" sz="2000" dirty="0" smtClean="0">
              <a:latin typeface="Comic Sans MS" panose="030F0702030302020204" pitchFamily="66" charset="0"/>
            </a:endParaRPr>
          </a:p>
          <a:p>
            <a:r>
              <a:rPr lang="fr-FR" sz="2000" dirty="0" err="1" smtClean="0">
                <a:latin typeface="Comic Sans MS" panose="030F0702030302020204" pitchFamily="66" charset="0"/>
              </a:rPr>
              <a:t>Yes</a:t>
            </a:r>
            <a:r>
              <a:rPr lang="fr-FR" sz="2000" dirty="0" smtClean="0">
                <a:latin typeface="Comic Sans MS" panose="030F0702030302020204" pitchFamily="66" charset="0"/>
              </a:rPr>
              <a:t> I </a:t>
            </a:r>
            <a:r>
              <a:rPr lang="fr-FR" sz="2000" b="1" dirty="0" smtClean="0">
                <a:latin typeface="Comic Sans MS" panose="030F0702030302020204" pitchFamily="66" charset="0"/>
              </a:rPr>
              <a:t>do</a:t>
            </a:r>
            <a:r>
              <a:rPr lang="fr-FR" sz="2000" dirty="0" smtClean="0">
                <a:latin typeface="Comic Sans MS" panose="030F0702030302020204" pitchFamily="66" charset="0"/>
              </a:rPr>
              <a:t>. / No, I </a:t>
            </a:r>
            <a:r>
              <a:rPr lang="fr-FR" sz="2000" b="1" dirty="0" err="1" smtClean="0">
                <a:latin typeface="Comic Sans MS" panose="030F0702030302020204" pitchFamily="66" charset="0"/>
              </a:rPr>
              <a:t>don’t</a:t>
            </a:r>
            <a:r>
              <a:rPr lang="fr-FR" sz="2000" dirty="0">
                <a:latin typeface="Comic Sans MS" panose="030F0702030302020204" pitchFamily="66" charset="0"/>
              </a:rPr>
              <a:t>.</a:t>
            </a:r>
            <a:endParaRPr lang="fr-FR" sz="2000" dirty="0">
              <a:latin typeface="Comic Sans MS" panose="030F0702030302020204" pitchFamily="66" charset="0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4104506" y="8749357"/>
            <a:ext cx="29033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latin typeface="Comic Sans MS" panose="030F0702030302020204" pitchFamily="66" charset="0"/>
              </a:rPr>
              <a:t>Do</a:t>
            </a:r>
            <a:r>
              <a:rPr lang="fr-FR" sz="2000" dirty="0" smtClean="0">
                <a:latin typeface="Comic Sans MS" panose="030F0702030302020204" pitchFamily="66" charset="0"/>
              </a:rPr>
              <a:t> </a:t>
            </a:r>
            <a:r>
              <a:rPr lang="fr-FR" sz="2000" dirty="0" err="1" smtClean="0">
                <a:latin typeface="Comic Sans MS" panose="030F0702030302020204" pitchFamily="66" charset="0"/>
              </a:rPr>
              <a:t>you</a:t>
            </a:r>
            <a:r>
              <a:rPr lang="fr-FR" sz="2000" dirty="0" smtClean="0">
                <a:latin typeface="Comic Sans MS" panose="030F0702030302020204" pitchFamily="66" charset="0"/>
              </a:rPr>
              <a:t> </a:t>
            </a:r>
            <a:r>
              <a:rPr lang="fr-FR" sz="2000" dirty="0" err="1" smtClean="0">
                <a:latin typeface="Comic Sans MS" panose="030F0702030302020204" pitchFamily="66" charset="0"/>
              </a:rPr>
              <a:t>prefer</a:t>
            </a:r>
            <a:r>
              <a:rPr lang="fr-FR" sz="2000" dirty="0" smtClean="0">
                <a:latin typeface="Comic Sans MS" panose="030F0702030302020204" pitchFamily="66" charset="0"/>
              </a:rPr>
              <a:t> </a:t>
            </a:r>
            <a:r>
              <a:rPr lang="fr-FR" sz="2000" dirty="0" err="1" smtClean="0">
                <a:latin typeface="Comic Sans MS" panose="030F0702030302020204" pitchFamily="66" charset="0"/>
              </a:rPr>
              <a:t>blue</a:t>
            </a:r>
            <a:r>
              <a:rPr lang="fr-FR" sz="2000" dirty="0" smtClean="0">
                <a:latin typeface="Comic Sans MS" panose="030F0702030302020204" pitchFamily="66" charset="0"/>
              </a:rPr>
              <a:t> ?</a:t>
            </a:r>
            <a:endParaRPr lang="fr-FR" sz="2000" dirty="0" smtClean="0">
              <a:latin typeface="Comic Sans MS" panose="030F0702030302020204" pitchFamily="66" charset="0"/>
            </a:endParaRPr>
          </a:p>
          <a:p>
            <a:r>
              <a:rPr lang="fr-FR" sz="2000" dirty="0" err="1" smtClean="0">
                <a:latin typeface="Comic Sans MS" panose="030F0702030302020204" pitchFamily="66" charset="0"/>
              </a:rPr>
              <a:t>Yes</a:t>
            </a:r>
            <a:r>
              <a:rPr lang="fr-FR" sz="2000" dirty="0" smtClean="0">
                <a:latin typeface="Comic Sans MS" panose="030F0702030302020204" pitchFamily="66" charset="0"/>
              </a:rPr>
              <a:t> I </a:t>
            </a:r>
            <a:r>
              <a:rPr lang="fr-FR" sz="2000" b="1" dirty="0" smtClean="0">
                <a:latin typeface="Comic Sans MS" panose="030F0702030302020204" pitchFamily="66" charset="0"/>
              </a:rPr>
              <a:t>do</a:t>
            </a:r>
            <a:r>
              <a:rPr lang="fr-FR" sz="2000" dirty="0" smtClean="0">
                <a:latin typeface="Comic Sans MS" panose="030F0702030302020204" pitchFamily="66" charset="0"/>
              </a:rPr>
              <a:t>. / No, I </a:t>
            </a:r>
            <a:r>
              <a:rPr lang="fr-FR" sz="2000" b="1" dirty="0" err="1" smtClean="0">
                <a:latin typeface="Comic Sans MS" panose="030F0702030302020204" pitchFamily="66" charset="0"/>
              </a:rPr>
              <a:t>don’t</a:t>
            </a:r>
            <a:r>
              <a:rPr lang="fr-FR" sz="2000" dirty="0">
                <a:latin typeface="Comic Sans MS" panose="030F0702030302020204" pitchFamily="66" charset="0"/>
              </a:rPr>
              <a:t>.</a:t>
            </a:r>
            <a:endParaRPr lang="fr-FR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743060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67</Words>
  <Application>Microsoft Office PowerPoint</Application>
  <PresentationFormat>Personnalisé</PresentationFormat>
  <Paragraphs>13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Estelle BATS</dc:creator>
  <cp:lastModifiedBy>La Grande Maikresse</cp:lastModifiedBy>
  <cp:revision>11</cp:revision>
  <cp:lastPrinted>2012-12-10T12:29:54Z</cp:lastPrinted>
  <dcterms:created xsi:type="dcterms:W3CDTF">2012-12-10T11:52:22Z</dcterms:created>
  <dcterms:modified xsi:type="dcterms:W3CDTF">2014-02-22T14:04:31Z</dcterms:modified>
</cp:coreProperties>
</file>