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DC42-B2DF-4B07-B55A-54636750D0D4}" type="datetimeFigureOut">
              <a:rPr lang="fr-FR" smtClean="0"/>
              <a:pPr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F925-A5BF-4994-8B4D-2A0D3372D6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95536" y="188640"/>
            <a:ext cx="2160240" cy="36004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Prénom: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948264" y="188640"/>
            <a:ext cx="1944216" cy="36004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Période: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948691"/>
            <a:ext cx="835292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	</a:t>
            </a:r>
            <a:r>
              <a:rPr lang="fr-FR" sz="2400" smtClean="0">
                <a:latin typeface="AR BERKLEY" pitchFamily="2" charset="0"/>
              </a:rPr>
              <a:t>Points verts: </a:t>
            </a:r>
            <a:endParaRPr lang="fr-FR" sz="2400" dirty="0" smtClean="0">
              <a:latin typeface="AR BERKLEY" pitchFamily="2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1600" b="1" dirty="0" smtClean="0">
                <a:latin typeface="Comic Sans MS" pitchFamily="66" charset="0"/>
              </a:rPr>
              <a:t>Travail:          </a:t>
            </a:r>
            <a:r>
              <a:rPr lang="fr-FR" sz="1600" dirty="0" smtClean="0">
                <a:latin typeface="Comic Sans MS" pitchFamily="66" charset="0"/>
              </a:rPr>
              <a:t>points </a:t>
            </a:r>
            <a:r>
              <a:rPr lang="fr-FR" sz="1600" dirty="0" smtClean="0">
                <a:latin typeface="Comic Sans MS" pitchFamily="66" charset="0"/>
              </a:rPr>
              <a:t>verts </a:t>
            </a:r>
            <a:r>
              <a:rPr lang="fr-FR" sz="1600" dirty="0" smtClean="0">
                <a:latin typeface="Comic Sans MS" pitchFamily="66" charset="0"/>
              </a:rPr>
              <a:t>………………….Joker</a:t>
            </a:r>
          </a:p>
          <a:p>
            <a:r>
              <a:rPr lang="fr-FR" sz="1600" b="1" dirty="0" smtClean="0">
                <a:latin typeface="Comic Sans MS" pitchFamily="66" charset="0"/>
              </a:rPr>
              <a:t>Comportement:  </a:t>
            </a:r>
            <a:r>
              <a:rPr lang="fr-FR" sz="1600" dirty="0" smtClean="0">
                <a:latin typeface="Comic Sans MS" pitchFamily="66" charset="0"/>
              </a:rPr>
              <a:t>points </a:t>
            </a:r>
            <a:r>
              <a:rPr lang="fr-FR" sz="1600" dirty="0" smtClean="0">
                <a:latin typeface="Comic Sans MS" pitchFamily="66" charset="0"/>
              </a:rPr>
              <a:t>verts </a:t>
            </a:r>
            <a:r>
              <a:rPr lang="fr-FR" sz="1600" dirty="0" smtClean="0">
                <a:latin typeface="Comic Sans MS" pitchFamily="66" charset="0"/>
              </a:rPr>
              <a:t>…………………..Joker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sz="1600" dirty="0" smtClean="0">
              <a:latin typeface="Comic Sans MS" pitchFamily="66" charset="0"/>
            </a:endParaRPr>
          </a:p>
          <a:p>
            <a:r>
              <a:rPr lang="fr-FR" sz="1600" dirty="0" smtClean="0">
                <a:latin typeface="Comic Sans MS" pitchFamily="66" charset="0"/>
              </a:rPr>
              <a:t>                </a:t>
            </a:r>
            <a:r>
              <a:rPr lang="fr-FR" sz="2400" dirty="0" smtClean="0">
                <a:latin typeface="AR BERKLEY" pitchFamily="2" charset="0"/>
              </a:rPr>
              <a:t>Points rouges:</a:t>
            </a:r>
            <a:endParaRPr lang="fr-FR" sz="2400" dirty="0" smtClean="0">
              <a:latin typeface="AR BERKLEY" pitchFamily="2" charset="0"/>
            </a:endParaRPr>
          </a:p>
          <a:p>
            <a:endParaRPr lang="fr-FR" sz="1600" b="1" dirty="0" smtClean="0">
              <a:latin typeface="Comic Sans MS" pitchFamily="66" charset="0"/>
            </a:endParaRPr>
          </a:p>
          <a:p>
            <a:r>
              <a:rPr lang="fr-FR" sz="1600" b="1" dirty="0" smtClean="0">
                <a:latin typeface="Comic Sans MS" pitchFamily="66" charset="0"/>
              </a:rPr>
              <a:t>Travail: </a:t>
            </a:r>
            <a:r>
              <a:rPr lang="fr-FR" sz="1600" dirty="0" smtClean="0">
                <a:latin typeface="Comic Sans MS" pitchFamily="66" charset="0"/>
              </a:rPr>
              <a:t>points rouges……………… Punition……………Rappel à l’ordre……………</a:t>
            </a:r>
          </a:p>
          <a:p>
            <a:r>
              <a:rPr lang="fr-FR" sz="1600" i="1" u="sng" dirty="0" smtClean="0">
                <a:latin typeface="Comic Sans MS" pitchFamily="66" charset="0"/>
              </a:rPr>
              <a:t>Raison:</a:t>
            </a:r>
          </a:p>
          <a:p>
            <a:r>
              <a:rPr lang="fr-FR" sz="1600" dirty="0" smtClean="0">
                <a:latin typeface="Comic Sans MS" pitchFamily="66" charset="0"/>
              </a:rPr>
              <a:t>-leçons non apprises </a:t>
            </a:r>
          </a:p>
          <a:p>
            <a:r>
              <a:rPr lang="fr-FR" sz="1600" dirty="0" smtClean="0">
                <a:latin typeface="Comic Sans MS" pitchFamily="66" charset="0"/>
              </a:rPr>
              <a:t>-documents non signés</a:t>
            </a:r>
            <a:endParaRPr lang="fr-FR" sz="1600" dirty="0">
              <a:latin typeface="Comic Sans MS" pitchFamily="66" charset="0"/>
            </a:endParaRPr>
          </a:p>
          <a:p>
            <a:r>
              <a:rPr lang="fr-FR" sz="1600" dirty="0" smtClean="0">
                <a:latin typeface="Comic Sans MS" pitchFamily="66" charset="0"/>
              </a:rPr>
              <a:t>-Autres: ………………………………………………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r>
              <a:rPr lang="fr-FR" sz="1600" b="1" dirty="0" smtClean="0">
                <a:latin typeface="Comic Sans MS" pitchFamily="66" charset="0"/>
              </a:rPr>
              <a:t>Comportement: </a:t>
            </a:r>
            <a:r>
              <a:rPr lang="fr-FR" sz="1600" dirty="0" smtClean="0">
                <a:latin typeface="Comic Sans MS" pitchFamily="66" charset="0"/>
              </a:rPr>
              <a:t>points rouges…………….. Punition……………………Rappel à l’ordre………</a:t>
            </a:r>
          </a:p>
          <a:p>
            <a:r>
              <a:rPr lang="fr-FR" sz="1600" i="1" u="sng" dirty="0" smtClean="0">
                <a:latin typeface="Comic Sans MS" pitchFamily="66" charset="0"/>
              </a:rPr>
              <a:t>Raison:</a:t>
            </a:r>
          </a:p>
          <a:p>
            <a:r>
              <a:rPr lang="fr-FR" sz="1600" dirty="0" smtClean="0">
                <a:latin typeface="Comic Sans MS" pitchFamily="66" charset="0"/>
              </a:rPr>
              <a:t>-bavardages répétitifs</a:t>
            </a:r>
          </a:p>
          <a:p>
            <a:r>
              <a:rPr lang="fr-FR" sz="1600" dirty="0" smtClean="0">
                <a:latin typeface="Comic Sans MS" pitchFamily="66" charset="0"/>
              </a:rPr>
              <a:t>-rang non respecté</a:t>
            </a:r>
          </a:p>
          <a:p>
            <a:r>
              <a:rPr lang="fr-FR" sz="1600" dirty="0" smtClean="0">
                <a:latin typeface="Comic Sans MS" pitchFamily="66" charset="0"/>
              </a:rPr>
              <a:t>-responsabilité non effectuée</a:t>
            </a:r>
          </a:p>
          <a:p>
            <a:r>
              <a:rPr lang="fr-FR" sz="1600" dirty="0" smtClean="0">
                <a:latin typeface="Comic Sans MS" pitchFamily="66" charset="0"/>
              </a:rPr>
              <a:t>-attitude irrespectueuse envers autrui</a:t>
            </a:r>
          </a:p>
          <a:p>
            <a:r>
              <a:rPr lang="fr-FR" sz="1600" dirty="0" smtClean="0">
                <a:latin typeface="Comic Sans MS" pitchFamily="66" charset="0"/>
              </a:rPr>
              <a:t>-Autres:………………………………………………….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8" name="Image 7" descr="post-1384-1296541647850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980728"/>
            <a:ext cx="649610" cy="64807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Image 10" descr="110_F_4372597_gCcYWKajYiCqEkrhoM5T8F6UlWxfnYiJ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2564904"/>
            <a:ext cx="576064" cy="64807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3" name="Ellipse 12"/>
          <p:cNvSpPr/>
          <p:nvPr/>
        </p:nvSpPr>
        <p:spPr>
          <a:xfrm>
            <a:off x="4211960" y="4005064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211960" y="4221088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283968" y="5517232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283968" y="5733256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283968" y="5949280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283968" y="6165304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Laurie\AppData\Local\Microsoft\Windows\INetCache\IE\MF8YSQJ7\clipart019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052736"/>
            <a:ext cx="1583077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Laurie Fantino</dc:creator>
  <cp:lastModifiedBy>Laurie Fantino</cp:lastModifiedBy>
  <cp:revision>4</cp:revision>
  <dcterms:created xsi:type="dcterms:W3CDTF">2015-08-17T09:01:12Z</dcterms:created>
  <dcterms:modified xsi:type="dcterms:W3CDTF">2015-08-17T09:29:48Z</dcterms:modified>
</cp:coreProperties>
</file>