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1" r:id="rId2"/>
  </p:sldIdLst>
  <p:sldSz cx="9144000" cy="6858000" type="letter"/>
  <p:notesSz cx="6858000" cy="1005998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5" d="100"/>
          <a:sy n="85" d="100"/>
        </p:scale>
        <p:origin x="13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3B670-E0E6-430C-AE1C-F8FF44383731}" type="datetimeFigureOut">
              <a:rPr lang="fr-FR" smtClean="0"/>
              <a:t>12/05/2019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13FDC-AD66-4892-A98F-12546E1A9B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6517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3B670-E0E6-430C-AE1C-F8FF44383731}" type="datetimeFigureOut">
              <a:rPr lang="fr-FR" smtClean="0"/>
              <a:t>12/05/2019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13FDC-AD66-4892-A98F-12546E1A9B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1694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3B670-E0E6-430C-AE1C-F8FF44383731}" type="datetimeFigureOut">
              <a:rPr lang="fr-FR" smtClean="0"/>
              <a:t>12/05/2019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13FDC-AD66-4892-A98F-12546E1A9B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4717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3B670-E0E6-430C-AE1C-F8FF44383731}" type="datetimeFigureOut">
              <a:rPr lang="fr-FR" smtClean="0"/>
              <a:t>12/05/2019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13FDC-AD66-4892-A98F-12546E1A9B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2401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3B670-E0E6-430C-AE1C-F8FF44383731}" type="datetimeFigureOut">
              <a:rPr lang="fr-FR" smtClean="0"/>
              <a:t>12/05/2019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13FDC-AD66-4892-A98F-12546E1A9B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5447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3B670-E0E6-430C-AE1C-F8FF44383731}" type="datetimeFigureOut">
              <a:rPr lang="fr-FR" smtClean="0"/>
              <a:t>12/05/2019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13FDC-AD66-4892-A98F-12546E1A9B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8626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3B670-E0E6-430C-AE1C-F8FF44383731}" type="datetimeFigureOut">
              <a:rPr lang="fr-FR" smtClean="0"/>
              <a:t>12/05/2019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13FDC-AD66-4892-A98F-12546E1A9B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8904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3B670-E0E6-430C-AE1C-F8FF44383731}" type="datetimeFigureOut">
              <a:rPr lang="fr-FR" smtClean="0"/>
              <a:t>12/05/2019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13FDC-AD66-4892-A98F-12546E1A9B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7302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3B670-E0E6-430C-AE1C-F8FF44383731}" type="datetimeFigureOut">
              <a:rPr lang="fr-FR" smtClean="0"/>
              <a:t>12/05/2019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13FDC-AD66-4892-A98F-12546E1A9B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8385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3B670-E0E6-430C-AE1C-F8FF44383731}" type="datetimeFigureOut">
              <a:rPr lang="fr-FR" smtClean="0"/>
              <a:t>12/05/2019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13FDC-AD66-4892-A98F-12546E1A9B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6197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3B670-E0E6-430C-AE1C-F8FF44383731}" type="datetimeFigureOut">
              <a:rPr lang="fr-FR" smtClean="0"/>
              <a:t>12/05/2019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13FDC-AD66-4892-A98F-12546E1A9B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4297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E3B670-E0E6-430C-AE1C-F8FF44383731}" type="datetimeFigureOut">
              <a:rPr lang="fr-FR" smtClean="0"/>
              <a:t>12/05/2019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13FDC-AD66-4892-A98F-12546E1A9B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1574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à coins arrondis 19"/>
          <p:cNvSpPr/>
          <p:nvPr/>
        </p:nvSpPr>
        <p:spPr>
          <a:xfrm>
            <a:off x="155802" y="80620"/>
            <a:ext cx="2478370" cy="3293951"/>
          </a:xfrm>
          <a:prstGeom prst="roundRect">
            <a:avLst/>
          </a:prstGeom>
          <a:solidFill>
            <a:schemeClr val="bg1"/>
          </a:solidFill>
          <a:ln w="57150" cmpd="tri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350"/>
          </a:p>
        </p:txBody>
      </p:sp>
      <p:sp>
        <p:nvSpPr>
          <p:cNvPr id="21" name="Rectangle à coins arrondis 20"/>
          <p:cNvSpPr/>
          <p:nvPr/>
        </p:nvSpPr>
        <p:spPr>
          <a:xfrm>
            <a:off x="3039497" y="80620"/>
            <a:ext cx="2478370" cy="3293951"/>
          </a:xfrm>
          <a:prstGeom prst="roundRect">
            <a:avLst/>
          </a:prstGeom>
          <a:solidFill>
            <a:schemeClr val="bg1"/>
          </a:solidFill>
          <a:ln w="57150" cmpd="tri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350"/>
          </a:p>
        </p:txBody>
      </p:sp>
      <p:sp>
        <p:nvSpPr>
          <p:cNvPr id="22" name="Rectangle à coins arrondis 21"/>
          <p:cNvSpPr/>
          <p:nvPr/>
        </p:nvSpPr>
        <p:spPr>
          <a:xfrm>
            <a:off x="5923192" y="80619"/>
            <a:ext cx="2478370" cy="3293951"/>
          </a:xfrm>
          <a:prstGeom prst="roundRect">
            <a:avLst/>
          </a:prstGeom>
          <a:solidFill>
            <a:schemeClr val="bg1"/>
          </a:solidFill>
          <a:ln w="57150" cmpd="tri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350"/>
          </a:p>
        </p:txBody>
      </p:sp>
      <p:sp>
        <p:nvSpPr>
          <p:cNvPr id="23" name="Rectangle à coins arrondis 22"/>
          <p:cNvSpPr/>
          <p:nvPr/>
        </p:nvSpPr>
        <p:spPr>
          <a:xfrm>
            <a:off x="155802" y="3472542"/>
            <a:ext cx="2478370" cy="3293951"/>
          </a:xfrm>
          <a:prstGeom prst="roundRect">
            <a:avLst/>
          </a:prstGeom>
          <a:solidFill>
            <a:schemeClr val="bg1"/>
          </a:solidFill>
          <a:ln w="57150" cmpd="tri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350"/>
          </a:p>
        </p:txBody>
      </p:sp>
      <p:sp>
        <p:nvSpPr>
          <p:cNvPr id="24" name="Rectangle à coins arrondis 23"/>
          <p:cNvSpPr/>
          <p:nvPr/>
        </p:nvSpPr>
        <p:spPr>
          <a:xfrm>
            <a:off x="3039497" y="3472542"/>
            <a:ext cx="2478370" cy="3293951"/>
          </a:xfrm>
          <a:prstGeom prst="roundRect">
            <a:avLst/>
          </a:prstGeom>
          <a:solidFill>
            <a:schemeClr val="bg1"/>
          </a:solidFill>
          <a:ln w="57150" cmpd="tri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350"/>
          </a:p>
        </p:txBody>
      </p:sp>
      <p:sp>
        <p:nvSpPr>
          <p:cNvPr id="25" name="Rectangle à coins arrondis 24"/>
          <p:cNvSpPr/>
          <p:nvPr/>
        </p:nvSpPr>
        <p:spPr>
          <a:xfrm>
            <a:off x="5923192" y="3472541"/>
            <a:ext cx="2478370" cy="3293951"/>
          </a:xfrm>
          <a:prstGeom prst="roundRect">
            <a:avLst/>
          </a:prstGeom>
          <a:solidFill>
            <a:schemeClr val="bg1"/>
          </a:solidFill>
          <a:ln w="57150" cmpd="tri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350"/>
          </a:p>
        </p:txBody>
      </p:sp>
    </p:spTree>
    <p:extLst>
      <p:ext uri="{BB962C8B-B14F-4D97-AF65-F5344CB8AC3E}">
        <p14:creationId xmlns:p14="http://schemas.microsoft.com/office/powerpoint/2010/main" val="236827226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6873</TotalTime>
  <Words>0</Words>
  <Application>Microsoft Office PowerPoint</Application>
  <PresentationFormat>Format US (216 x 279 mm)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Virginie Grassi</dc:creator>
  <cp:lastModifiedBy>Virginie Grassi</cp:lastModifiedBy>
  <cp:revision>33</cp:revision>
  <cp:lastPrinted>2019-05-06T05:24:41Z</cp:lastPrinted>
  <dcterms:created xsi:type="dcterms:W3CDTF">2017-09-10T12:16:33Z</dcterms:created>
  <dcterms:modified xsi:type="dcterms:W3CDTF">2019-05-12T09:57:15Z</dcterms:modified>
</cp:coreProperties>
</file>