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</p:sldIdLst>
  <p:sldSz cx="9144000" cy="6858000" type="letter"/>
  <p:notesSz cx="6858000" cy="10059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51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9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4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44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62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90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0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38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19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B670-E0E6-430C-AE1C-F8FF44383731}" type="datetimeFigureOut">
              <a:rPr lang="fr-FR" smtClean="0"/>
              <a:t>12/05/2019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3FDC-AD66-4892-A98F-12546E1A9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57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155802" y="80620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1" name="Rectangle à coins arrondis 20"/>
          <p:cNvSpPr/>
          <p:nvPr/>
        </p:nvSpPr>
        <p:spPr>
          <a:xfrm>
            <a:off x="3039497" y="80620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2" name="Rectangle à coins arrondis 21"/>
          <p:cNvSpPr/>
          <p:nvPr/>
        </p:nvSpPr>
        <p:spPr>
          <a:xfrm>
            <a:off x="5923192" y="80619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3" name="Rectangle à coins arrondis 22"/>
          <p:cNvSpPr/>
          <p:nvPr/>
        </p:nvSpPr>
        <p:spPr>
          <a:xfrm>
            <a:off x="155802" y="3472542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4" name="Rectangle à coins arrondis 23"/>
          <p:cNvSpPr/>
          <p:nvPr/>
        </p:nvSpPr>
        <p:spPr>
          <a:xfrm>
            <a:off x="3039497" y="3472542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5" name="Rectangle à coins arrondis 24"/>
          <p:cNvSpPr/>
          <p:nvPr/>
        </p:nvSpPr>
        <p:spPr>
          <a:xfrm>
            <a:off x="5923192" y="3472541"/>
            <a:ext cx="2478370" cy="3293951"/>
          </a:xfrm>
          <a:prstGeom prst="roundRect">
            <a:avLst/>
          </a:prstGeom>
          <a:solidFill>
            <a:schemeClr val="bg1"/>
          </a:solidFill>
          <a:ln w="57150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2368272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6873</TotalTime>
  <Words>0</Words>
  <Application>Microsoft Office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Grassi</dc:creator>
  <cp:lastModifiedBy>Virginie Grassi</cp:lastModifiedBy>
  <cp:revision>33</cp:revision>
  <cp:lastPrinted>2019-05-06T05:24:41Z</cp:lastPrinted>
  <dcterms:created xsi:type="dcterms:W3CDTF">2017-09-10T12:16:33Z</dcterms:created>
  <dcterms:modified xsi:type="dcterms:W3CDTF">2019-05-12T09:57:15Z</dcterms:modified>
</cp:coreProperties>
</file>