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61"/>
    <p:restoredTop sz="94777"/>
  </p:normalViewPr>
  <p:slideViewPr>
    <p:cSldViewPr snapToGrid="0" snapToObjects="1">
      <p:cViewPr varScale="1">
        <p:scale>
          <a:sx n="104" d="100"/>
          <a:sy n="104" d="100"/>
        </p:scale>
        <p:origin x="1632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652B9-DD11-D740-8DC5-92AC569531F4}" type="datetimeFigureOut">
              <a:rPr lang="fr-FR" smtClean="0"/>
              <a:pPr/>
              <a:t>23/01/2017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2D306-9050-9944-AA42-B5C03401B2E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78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B591-F762-E947-A679-BC10733361F7}" type="datetimeFigureOut">
              <a:rPr lang="fr-FR" smtClean="0"/>
              <a:pPr/>
              <a:t>23/01/2017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8E0D-F966-1143-9872-0B8045D69DD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B591-F762-E947-A679-BC10733361F7}" type="datetimeFigureOut">
              <a:rPr lang="fr-FR" smtClean="0"/>
              <a:pPr/>
              <a:t>23/01/2017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8E0D-F966-1143-9872-0B8045D69DD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B591-F762-E947-A679-BC10733361F7}" type="datetimeFigureOut">
              <a:rPr lang="fr-FR" smtClean="0"/>
              <a:pPr/>
              <a:t>23/01/2017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8E0D-F966-1143-9872-0B8045D69DD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B591-F762-E947-A679-BC10733361F7}" type="datetimeFigureOut">
              <a:rPr lang="fr-FR" smtClean="0"/>
              <a:pPr/>
              <a:t>23/01/2017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8E0D-F966-1143-9872-0B8045D69DD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B591-F762-E947-A679-BC10733361F7}" type="datetimeFigureOut">
              <a:rPr lang="fr-FR" smtClean="0"/>
              <a:pPr/>
              <a:t>23/01/2017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8E0D-F966-1143-9872-0B8045D69DD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B591-F762-E947-A679-BC10733361F7}" type="datetimeFigureOut">
              <a:rPr lang="fr-FR" smtClean="0"/>
              <a:pPr/>
              <a:t>23/01/2017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8E0D-F966-1143-9872-0B8045D69DD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B591-F762-E947-A679-BC10733361F7}" type="datetimeFigureOut">
              <a:rPr lang="fr-FR" smtClean="0"/>
              <a:pPr/>
              <a:t>23/01/2017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8E0D-F966-1143-9872-0B8045D69DD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B591-F762-E947-A679-BC10733361F7}" type="datetimeFigureOut">
              <a:rPr lang="fr-FR" smtClean="0"/>
              <a:pPr/>
              <a:t>23/01/2017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8E0D-F966-1143-9872-0B8045D69DD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B591-F762-E947-A679-BC10733361F7}" type="datetimeFigureOut">
              <a:rPr lang="fr-FR" smtClean="0"/>
              <a:pPr/>
              <a:t>23/01/2017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8E0D-F966-1143-9872-0B8045D69DD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B591-F762-E947-A679-BC10733361F7}" type="datetimeFigureOut">
              <a:rPr lang="fr-FR" smtClean="0"/>
              <a:pPr/>
              <a:t>23/01/2017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8E0D-F966-1143-9872-0B8045D69DD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B591-F762-E947-A679-BC10733361F7}" type="datetimeFigureOut">
              <a:rPr lang="fr-FR" smtClean="0"/>
              <a:pPr/>
              <a:t>23/01/2017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8E0D-F966-1143-9872-0B8045D69DD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0B591-F762-E947-A679-BC10733361F7}" type="datetimeFigureOut">
              <a:rPr lang="fr-FR" smtClean="0"/>
              <a:pPr/>
              <a:t>23/01/2017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58E0D-F966-1143-9872-0B8045D69DD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7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194871" y="123471"/>
            <a:ext cx="4302177" cy="2668249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734516" y="895464"/>
            <a:ext cx="3222885" cy="112426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>
                <a:solidFill>
                  <a:schemeClr val="tx1"/>
                </a:solidFill>
                <a:latin typeface="calendar note tfb" charset="0"/>
                <a:ea typeface="calendar note tfb" charset="0"/>
                <a:cs typeface="calendar note tfb" charset="0"/>
              </a:rPr>
              <a:t>MATHIEU</a:t>
            </a:r>
            <a:endParaRPr lang="fr-FR" sz="4800" dirty="0">
              <a:solidFill>
                <a:schemeClr val="tx1"/>
              </a:solidFill>
              <a:latin typeface="calendar note tfb" charset="0"/>
              <a:ea typeface="calendar note tfb" charset="0"/>
              <a:cs typeface="calendar note tfb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686189" y="123471"/>
            <a:ext cx="4302177" cy="266824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5225834" y="895464"/>
            <a:ext cx="3222885" cy="112426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6000" dirty="0" smtClean="0">
                <a:solidFill>
                  <a:schemeClr val="tx1"/>
                </a:solidFill>
                <a:latin typeface="caricature" charset="0"/>
                <a:ea typeface="caricature" charset="0"/>
                <a:cs typeface="caricature" charset="0"/>
              </a:rPr>
              <a:t>CECILIA</a:t>
            </a:r>
            <a:endParaRPr lang="fr-FR" sz="6000" dirty="0">
              <a:solidFill>
                <a:schemeClr val="tx1"/>
              </a:solidFill>
              <a:latin typeface="caricature" charset="0"/>
              <a:ea typeface="caricature" charset="0"/>
              <a:cs typeface="caricature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94871" y="3090789"/>
            <a:ext cx="4302177" cy="2668249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734516" y="3862782"/>
            <a:ext cx="3222885" cy="112426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>
                <a:solidFill>
                  <a:schemeClr val="tx1"/>
                </a:solidFill>
                <a:latin typeface="calendar note tfb" charset="0"/>
                <a:ea typeface="calendar note tfb" charset="0"/>
                <a:cs typeface="calendar note tfb" charset="0"/>
              </a:rPr>
              <a:t>LOUNA</a:t>
            </a:r>
            <a:endParaRPr lang="fr-FR" sz="1600" dirty="0">
              <a:solidFill>
                <a:schemeClr val="tx1"/>
              </a:solidFill>
              <a:latin typeface="calendar note tfb" charset="0"/>
              <a:ea typeface="calendar note tfb" charset="0"/>
              <a:cs typeface="calendar note tfb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686189" y="3090789"/>
            <a:ext cx="4302177" cy="2668249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5225834" y="3862782"/>
            <a:ext cx="3222885" cy="112426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800" dirty="0" smtClean="0">
                <a:solidFill>
                  <a:schemeClr val="tx1"/>
                </a:solidFill>
                <a:latin typeface="caricature" charset="0"/>
                <a:ea typeface="caricature" charset="0"/>
                <a:cs typeface="caricature" charset="0"/>
              </a:rPr>
              <a:t>ELSA</a:t>
            </a:r>
            <a:endParaRPr lang="fr-FR" sz="8800" dirty="0">
              <a:solidFill>
                <a:schemeClr val="tx1"/>
              </a:solidFill>
              <a:latin typeface="caricature" charset="0"/>
              <a:ea typeface="caricature" charset="0"/>
              <a:cs typeface="caricatur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067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94871" y="123471"/>
            <a:ext cx="4302177" cy="2668249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734516" y="895464"/>
            <a:ext cx="3222885" cy="112426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chemeClr val="tx1"/>
                </a:solidFill>
                <a:latin typeface="calendar note tfb" charset="0"/>
                <a:ea typeface="calendar note tfb" charset="0"/>
                <a:cs typeface="calendar note tfb" charset="0"/>
              </a:rPr>
              <a:t>Lola</a:t>
            </a:r>
            <a:endParaRPr lang="fr-FR" sz="2400" dirty="0">
              <a:solidFill>
                <a:schemeClr val="tx1"/>
              </a:solidFill>
              <a:latin typeface="calendar note tfb" charset="0"/>
              <a:ea typeface="calendar note tfb" charset="0"/>
              <a:cs typeface="calendar note tfb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4686189" y="123471"/>
            <a:ext cx="4302177" cy="266824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5225834" y="895464"/>
            <a:ext cx="3222885" cy="112426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smtClean="0">
                <a:solidFill>
                  <a:schemeClr val="tx1"/>
                </a:solidFill>
                <a:latin typeface="calendar note tfb" charset="0"/>
                <a:ea typeface="calendar note tfb" charset="0"/>
                <a:cs typeface="calendar note tfb" charset="0"/>
              </a:rPr>
              <a:t>Ludivine</a:t>
            </a:r>
            <a:endParaRPr lang="fr-FR" sz="4800" dirty="0">
              <a:solidFill>
                <a:schemeClr val="tx1"/>
              </a:solidFill>
              <a:latin typeface="calendar note tfb" charset="0"/>
              <a:ea typeface="calendar note tfb" charset="0"/>
              <a:cs typeface="calendar note tfb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94871" y="3090789"/>
            <a:ext cx="4302177" cy="2668249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734516" y="3862782"/>
            <a:ext cx="3222885" cy="112426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chemeClr val="tx1"/>
                </a:solidFill>
                <a:latin typeface="calendar note tfb" charset="0"/>
                <a:ea typeface="calendar note tfb" charset="0"/>
                <a:cs typeface="calendar note tfb" charset="0"/>
              </a:rPr>
              <a:t>Margot</a:t>
            </a:r>
            <a:endParaRPr lang="fr-FR" dirty="0">
              <a:solidFill>
                <a:schemeClr val="tx1"/>
              </a:solidFill>
              <a:latin typeface="calendar note tfb" charset="0"/>
              <a:ea typeface="calendar note tfb" charset="0"/>
              <a:cs typeface="calendar note tfb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686189" y="3090789"/>
            <a:ext cx="4302177" cy="2668249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5225834" y="3862782"/>
            <a:ext cx="3222885" cy="112426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800" dirty="0" smtClean="0">
                <a:solidFill>
                  <a:schemeClr val="tx1"/>
                </a:solidFill>
                <a:latin typeface="calendar note tfb" charset="0"/>
                <a:ea typeface="calendar note tfb" charset="0"/>
                <a:cs typeface="calendar note tfb" charset="0"/>
              </a:rPr>
              <a:t>Luca</a:t>
            </a:r>
            <a:endParaRPr lang="fr-FR" sz="5800" dirty="0">
              <a:solidFill>
                <a:schemeClr val="tx1"/>
              </a:solidFill>
              <a:latin typeface="calendar note tfb" charset="0"/>
              <a:ea typeface="calendar note tfb" charset="0"/>
              <a:cs typeface="calendar note tf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212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/>
          <p:cNvSpPr/>
          <p:nvPr/>
        </p:nvSpPr>
        <p:spPr>
          <a:xfrm>
            <a:off x="4686189" y="123471"/>
            <a:ext cx="4302177" cy="2668249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5225834" y="895464"/>
            <a:ext cx="3222885" cy="112426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7200" dirty="0" err="1" smtClean="0">
                <a:solidFill>
                  <a:schemeClr val="tx1"/>
                </a:solidFill>
                <a:latin typeface="calendar note tfb" charset="0"/>
                <a:ea typeface="calendar note tfb" charset="0"/>
                <a:cs typeface="calendar note tfb" charset="0"/>
              </a:rPr>
              <a:t>NoAH</a:t>
            </a:r>
            <a:endParaRPr lang="fr-FR" sz="6000" dirty="0" smtClean="0">
              <a:solidFill>
                <a:schemeClr val="tx1"/>
              </a:solidFill>
              <a:latin typeface="calendar note tfb" charset="0"/>
              <a:ea typeface="calendar note tfb" charset="0"/>
              <a:cs typeface="calendar note tfb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686189" y="3090789"/>
            <a:ext cx="4302177" cy="266824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5225834" y="3862782"/>
            <a:ext cx="3222885" cy="112426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  <a:latin typeface="calendar note tfb" charset="0"/>
                <a:ea typeface="calendar note tfb" charset="0"/>
                <a:cs typeface="calendar note tfb" charset="0"/>
              </a:rPr>
              <a:t>Brayan</a:t>
            </a:r>
            <a:endParaRPr lang="fr-FR" dirty="0" smtClean="0">
              <a:solidFill>
                <a:schemeClr val="tx1"/>
              </a:solidFill>
              <a:latin typeface="calendar note tfb" charset="0"/>
              <a:ea typeface="calendar note tfb" charset="0"/>
              <a:cs typeface="calendar note tfb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194871" y="123471"/>
            <a:ext cx="4302177" cy="2668249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34516" y="895464"/>
            <a:ext cx="3222885" cy="112426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200" dirty="0" smtClean="0">
                <a:solidFill>
                  <a:schemeClr val="tx1"/>
                </a:solidFill>
                <a:latin typeface="caricature" charset="0"/>
                <a:ea typeface="caricature" charset="0"/>
                <a:cs typeface="caricature" charset="0"/>
              </a:rPr>
              <a:t>NOLAN</a:t>
            </a:r>
            <a:endParaRPr lang="fr-FR" sz="7200" dirty="0">
              <a:solidFill>
                <a:schemeClr val="tx1"/>
              </a:solidFill>
              <a:latin typeface="caricature" charset="0"/>
              <a:ea typeface="caricature" charset="0"/>
              <a:cs typeface="caricature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194871" y="3077525"/>
            <a:ext cx="4302177" cy="2668249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744069" y="3849518"/>
            <a:ext cx="3267119" cy="112426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200" smtClean="0">
                <a:solidFill>
                  <a:schemeClr val="tx1"/>
                </a:solidFill>
                <a:latin typeface="caricature" charset="0"/>
                <a:ea typeface="caricature" charset="0"/>
                <a:cs typeface="caricature" charset="0"/>
              </a:rPr>
              <a:t>THIBAUT</a:t>
            </a:r>
            <a:endParaRPr lang="fr-FR" sz="6200" dirty="0">
              <a:solidFill>
                <a:schemeClr val="tx1"/>
              </a:solidFill>
              <a:latin typeface="caricature" charset="0"/>
              <a:ea typeface="caricature" charset="0"/>
              <a:cs typeface="caricature" charset="0"/>
            </a:endParaRPr>
          </a:p>
        </p:txBody>
      </p:sp>
      <p:grpSp>
        <p:nvGrpSpPr>
          <p:cNvPr id="21" name="Grouper 20"/>
          <p:cNvGrpSpPr/>
          <p:nvPr/>
        </p:nvGrpSpPr>
        <p:grpSpPr>
          <a:xfrm>
            <a:off x="1076656" y="5870249"/>
            <a:ext cx="2893102" cy="968853"/>
            <a:chOff x="464695" y="3237874"/>
            <a:chExt cx="2893102" cy="1231390"/>
          </a:xfrm>
        </p:grpSpPr>
        <p:sp>
          <p:nvSpPr>
            <p:cNvPr id="22" name="Rectangle 21"/>
            <p:cNvSpPr/>
            <p:nvPr/>
          </p:nvSpPr>
          <p:spPr>
            <a:xfrm>
              <a:off x="464695" y="3237874"/>
              <a:ext cx="2893102" cy="1224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64695" y="3237874"/>
              <a:ext cx="2890800" cy="43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/>
            <p:nvPr/>
          </p:nvSpPr>
          <p:spPr>
            <a:xfrm>
              <a:off x="575937" y="3345874"/>
              <a:ext cx="134911" cy="2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/>
            <p:cNvSpPr/>
            <p:nvPr/>
          </p:nvSpPr>
          <p:spPr>
            <a:xfrm>
              <a:off x="809655" y="3345874"/>
              <a:ext cx="134911" cy="2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llipse 25"/>
            <p:cNvSpPr/>
            <p:nvPr/>
          </p:nvSpPr>
          <p:spPr>
            <a:xfrm>
              <a:off x="1045827" y="3345874"/>
              <a:ext cx="134911" cy="2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Ellipse 26"/>
            <p:cNvSpPr/>
            <p:nvPr/>
          </p:nvSpPr>
          <p:spPr>
            <a:xfrm>
              <a:off x="1281999" y="3345874"/>
              <a:ext cx="134911" cy="2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/>
            <p:cNvSpPr/>
            <p:nvPr/>
          </p:nvSpPr>
          <p:spPr>
            <a:xfrm>
              <a:off x="1515717" y="3345874"/>
              <a:ext cx="134911" cy="2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Ellipse 28"/>
            <p:cNvSpPr/>
            <p:nvPr/>
          </p:nvSpPr>
          <p:spPr>
            <a:xfrm>
              <a:off x="1751889" y="3345874"/>
              <a:ext cx="134911" cy="2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Ellipse 29"/>
            <p:cNvSpPr/>
            <p:nvPr/>
          </p:nvSpPr>
          <p:spPr>
            <a:xfrm>
              <a:off x="1971933" y="3345874"/>
              <a:ext cx="134911" cy="2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Ellipse 30"/>
            <p:cNvSpPr/>
            <p:nvPr/>
          </p:nvSpPr>
          <p:spPr>
            <a:xfrm>
              <a:off x="2205651" y="3345874"/>
              <a:ext cx="134911" cy="2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Ellipse 31"/>
            <p:cNvSpPr/>
            <p:nvPr/>
          </p:nvSpPr>
          <p:spPr>
            <a:xfrm>
              <a:off x="2441823" y="3345874"/>
              <a:ext cx="134911" cy="2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Ellipse 32"/>
            <p:cNvSpPr/>
            <p:nvPr/>
          </p:nvSpPr>
          <p:spPr>
            <a:xfrm>
              <a:off x="2677995" y="3345874"/>
              <a:ext cx="134911" cy="2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Ellipse 33"/>
            <p:cNvSpPr/>
            <p:nvPr/>
          </p:nvSpPr>
          <p:spPr>
            <a:xfrm>
              <a:off x="2911713" y="3345874"/>
              <a:ext cx="134911" cy="2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Ellipse 34"/>
            <p:cNvSpPr/>
            <p:nvPr/>
          </p:nvSpPr>
          <p:spPr>
            <a:xfrm>
              <a:off x="3147885" y="3345874"/>
              <a:ext cx="134911" cy="2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717685" y="3804264"/>
              <a:ext cx="2338230" cy="665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 err="1" smtClean="0">
                  <a:latin typeface="Chalkboard" charset="0"/>
                  <a:ea typeface="Chalkboard" charset="0"/>
                  <a:cs typeface="Chalkboard" charset="0"/>
                </a:rPr>
                <a:t>Brayan</a:t>
              </a:r>
              <a:endParaRPr lang="fr-FR" sz="28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697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94871" y="123471"/>
            <a:ext cx="4302177" cy="2668249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734516" y="895464"/>
            <a:ext cx="3222885" cy="112426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800" smtClean="0">
                <a:solidFill>
                  <a:schemeClr val="tx1"/>
                </a:solidFill>
                <a:latin typeface="calendar note tfb" charset="0"/>
                <a:ea typeface="calendar note tfb" charset="0"/>
                <a:cs typeface="calendar note tfb" charset="0"/>
              </a:rPr>
              <a:t>Leo</a:t>
            </a:r>
            <a:endParaRPr lang="fr-FR" sz="5800" dirty="0">
              <a:solidFill>
                <a:schemeClr val="tx1"/>
              </a:solidFill>
              <a:latin typeface="calendar note tfb" charset="0"/>
              <a:ea typeface="calendar note tfb" charset="0"/>
              <a:cs typeface="calendar note tfb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4686189" y="123471"/>
            <a:ext cx="4302177" cy="266824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5225834" y="895464"/>
            <a:ext cx="3222885" cy="112426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800" dirty="0" smtClean="0">
                <a:solidFill>
                  <a:schemeClr val="tx1"/>
                </a:solidFill>
                <a:latin typeface="calendar note tfb" charset="0"/>
                <a:ea typeface="calendar note tfb" charset="0"/>
                <a:cs typeface="calendar note tfb" charset="0"/>
              </a:rPr>
              <a:t>MATHIS</a:t>
            </a:r>
            <a:endParaRPr lang="fr-FR" sz="5800" dirty="0">
              <a:solidFill>
                <a:schemeClr val="tx1"/>
              </a:solidFill>
              <a:latin typeface="calendar note tfb" charset="0"/>
              <a:ea typeface="calendar note tfb" charset="0"/>
              <a:cs typeface="calendar note tfb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94871" y="3090788"/>
            <a:ext cx="4302177" cy="2668249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734516" y="3862782"/>
            <a:ext cx="3222885" cy="112426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/>
                </a:solidFill>
                <a:latin typeface="caricature" charset="0"/>
                <a:ea typeface="caricature" charset="0"/>
                <a:cs typeface="caricature" charset="0"/>
              </a:rPr>
              <a:t>LEA</a:t>
            </a:r>
            <a:endParaRPr lang="fr-FR" sz="9600" dirty="0">
              <a:solidFill>
                <a:schemeClr val="tx1"/>
              </a:solidFill>
              <a:latin typeface="caricature" charset="0"/>
              <a:ea typeface="caricature" charset="0"/>
              <a:cs typeface="caricature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686189" y="3090789"/>
            <a:ext cx="4302177" cy="2668249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5225833" y="3862782"/>
            <a:ext cx="3222885" cy="112426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800" dirty="0" smtClean="0">
                <a:solidFill>
                  <a:schemeClr val="tx1"/>
                </a:solidFill>
                <a:latin typeface="caricature" charset="0"/>
                <a:ea typeface="caricature" charset="0"/>
                <a:cs typeface="caricature" charset="0"/>
              </a:rPr>
              <a:t>TIMEO</a:t>
            </a:r>
            <a:endParaRPr lang="fr-FR" sz="8800" dirty="0">
              <a:solidFill>
                <a:schemeClr val="tx1"/>
              </a:solidFill>
              <a:latin typeface="caricature" charset="0"/>
              <a:ea typeface="caricature" charset="0"/>
              <a:cs typeface="caricature" charset="0"/>
            </a:endParaRPr>
          </a:p>
        </p:txBody>
      </p:sp>
      <p:grpSp>
        <p:nvGrpSpPr>
          <p:cNvPr id="12" name="Grouper 11"/>
          <p:cNvGrpSpPr/>
          <p:nvPr/>
        </p:nvGrpSpPr>
        <p:grpSpPr>
          <a:xfrm>
            <a:off x="1076656" y="5870250"/>
            <a:ext cx="2893102" cy="963039"/>
            <a:chOff x="464695" y="3237874"/>
            <a:chExt cx="2893102" cy="1224000"/>
          </a:xfrm>
        </p:grpSpPr>
        <p:sp>
          <p:nvSpPr>
            <p:cNvPr id="13" name="Rectangle 12"/>
            <p:cNvSpPr/>
            <p:nvPr/>
          </p:nvSpPr>
          <p:spPr>
            <a:xfrm>
              <a:off x="464695" y="3237874"/>
              <a:ext cx="2893102" cy="1224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4695" y="3237874"/>
              <a:ext cx="2890800" cy="43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575937" y="3345874"/>
              <a:ext cx="134911" cy="2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809655" y="3345874"/>
              <a:ext cx="134911" cy="2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1045827" y="3345874"/>
              <a:ext cx="134911" cy="2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1281999" y="3345874"/>
              <a:ext cx="134911" cy="2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1515717" y="3345874"/>
              <a:ext cx="134911" cy="2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1751889" y="3345874"/>
              <a:ext cx="134911" cy="2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/>
            <p:nvPr/>
          </p:nvSpPr>
          <p:spPr>
            <a:xfrm>
              <a:off x="1971933" y="3345874"/>
              <a:ext cx="134911" cy="2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2205651" y="3345874"/>
              <a:ext cx="134911" cy="2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/>
            <p:cNvSpPr/>
            <p:nvPr/>
          </p:nvSpPr>
          <p:spPr>
            <a:xfrm>
              <a:off x="2441823" y="3345874"/>
              <a:ext cx="134911" cy="2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/>
            <p:nvPr/>
          </p:nvSpPr>
          <p:spPr>
            <a:xfrm>
              <a:off x="2677995" y="3345874"/>
              <a:ext cx="134911" cy="2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/>
            <p:cNvSpPr/>
            <p:nvPr/>
          </p:nvSpPr>
          <p:spPr>
            <a:xfrm>
              <a:off x="2911713" y="3345874"/>
              <a:ext cx="134911" cy="2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llipse 25"/>
            <p:cNvSpPr/>
            <p:nvPr/>
          </p:nvSpPr>
          <p:spPr>
            <a:xfrm>
              <a:off x="3147885" y="3345874"/>
              <a:ext cx="134911" cy="2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717685" y="3804264"/>
              <a:ext cx="23382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smtClean="0">
                  <a:latin typeface="Chalkboard" charset="0"/>
                  <a:ea typeface="Chalkboard" charset="0"/>
                  <a:cs typeface="Chalkboard" charset="0"/>
                </a:rPr>
                <a:t>Noah</a:t>
              </a:r>
              <a:endParaRPr lang="fr-FR" sz="280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28" name="Grouper 27"/>
          <p:cNvGrpSpPr/>
          <p:nvPr/>
        </p:nvGrpSpPr>
        <p:grpSpPr>
          <a:xfrm>
            <a:off x="5022580" y="5764512"/>
            <a:ext cx="2893102" cy="968853"/>
            <a:chOff x="464695" y="3237874"/>
            <a:chExt cx="2893102" cy="1231390"/>
          </a:xfrm>
        </p:grpSpPr>
        <p:sp>
          <p:nvSpPr>
            <p:cNvPr id="29" name="Rectangle 28"/>
            <p:cNvSpPr/>
            <p:nvPr/>
          </p:nvSpPr>
          <p:spPr>
            <a:xfrm>
              <a:off x="464695" y="3237874"/>
              <a:ext cx="2893102" cy="1224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4695" y="3237874"/>
              <a:ext cx="2890800" cy="43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Ellipse 30"/>
            <p:cNvSpPr/>
            <p:nvPr/>
          </p:nvSpPr>
          <p:spPr>
            <a:xfrm>
              <a:off x="575937" y="3345874"/>
              <a:ext cx="134911" cy="2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Ellipse 31"/>
            <p:cNvSpPr/>
            <p:nvPr/>
          </p:nvSpPr>
          <p:spPr>
            <a:xfrm>
              <a:off x="809655" y="3345874"/>
              <a:ext cx="134911" cy="2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Ellipse 32"/>
            <p:cNvSpPr/>
            <p:nvPr/>
          </p:nvSpPr>
          <p:spPr>
            <a:xfrm>
              <a:off x="1045827" y="3345874"/>
              <a:ext cx="134911" cy="2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Ellipse 33"/>
            <p:cNvSpPr/>
            <p:nvPr/>
          </p:nvSpPr>
          <p:spPr>
            <a:xfrm>
              <a:off x="1281999" y="3345874"/>
              <a:ext cx="134911" cy="2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Ellipse 34"/>
            <p:cNvSpPr/>
            <p:nvPr/>
          </p:nvSpPr>
          <p:spPr>
            <a:xfrm>
              <a:off x="1515717" y="3345874"/>
              <a:ext cx="134911" cy="2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Ellipse 35"/>
            <p:cNvSpPr/>
            <p:nvPr/>
          </p:nvSpPr>
          <p:spPr>
            <a:xfrm>
              <a:off x="1751889" y="3345874"/>
              <a:ext cx="134911" cy="2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Ellipse 36"/>
            <p:cNvSpPr/>
            <p:nvPr/>
          </p:nvSpPr>
          <p:spPr>
            <a:xfrm>
              <a:off x="1971933" y="3345874"/>
              <a:ext cx="134911" cy="2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Ellipse 37"/>
            <p:cNvSpPr/>
            <p:nvPr/>
          </p:nvSpPr>
          <p:spPr>
            <a:xfrm>
              <a:off x="2205651" y="3345874"/>
              <a:ext cx="134911" cy="2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Ellipse 38"/>
            <p:cNvSpPr/>
            <p:nvPr/>
          </p:nvSpPr>
          <p:spPr>
            <a:xfrm>
              <a:off x="2441823" y="3345874"/>
              <a:ext cx="134911" cy="2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Ellipse 39"/>
            <p:cNvSpPr/>
            <p:nvPr/>
          </p:nvSpPr>
          <p:spPr>
            <a:xfrm>
              <a:off x="2677995" y="3345874"/>
              <a:ext cx="134911" cy="2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Ellipse 40"/>
            <p:cNvSpPr/>
            <p:nvPr/>
          </p:nvSpPr>
          <p:spPr>
            <a:xfrm>
              <a:off x="2911713" y="3345874"/>
              <a:ext cx="134911" cy="2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Ellipse 41"/>
            <p:cNvSpPr/>
            <p:nvPr/>
          </p:nvSpPr>
          <p:spPr>
            <a:xfrm>
              <a:off x="3147885" y="3345874"/>
              <a:ext cx="134911" cy="2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717685" y="3804264"/>
              <a:ext cx="2338230" cy="665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 smtClean="0">
                  <a:latin typeface="Chalkboard" charset="0"/>
                  <a:ea typeface="Chalkboard" charset="0"/>
                  <a:cs typeface="Chalkboard" charset="0"/>
                </a:rPr>
                <a:t>Cécilia</a:t>
              </a:r>
              <a:endParaRPr lang="fr-FR" sz="28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7421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94871" y="123471"/>
            <a:ext cx="4302177" cy="2668249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734516" y="895464"/>
            <a:ext cx="3222885" cy="112426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200" dirty="0" smtClean="0">
                <a:solidFill>
                  <a:schemeClr val="tx1"/>
                </a:solidFill>
                <a:latin typeface="caricature" charset="0"/>
                <a:ea typeface="caricature" charset="0"/>
                <a:cs typeface="caricature" charset="0"/>
              </a:rPr>
              <a:t>ALICIA</a:t>
            </a:r>
            <a:endParaRPr lang="fr-FR" sz="3200" dirty="0">
              <a:solidFill>
                <a:schemeClr val="tx1"/>
              </a:solidFill>
              <a:latin typeface="caricature" charset="0"/>
              <a:ea typeface="caricature" charset="0"/>
              <a:cs typeface="caricature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4686189" y="123471"/>
            <a:ext cx="4302177" cy="266824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5225834" y="895464"/>
            <a:ext cx="3222885" cy="112426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dirty="0" smtClean="0">
                <a:solidFill>
                  <a:schemeClr val="tx1"/>
                </a:solidFill>
                <a:latin typeface="caricature" charset="0"/>
                <a:ea typeface="caricature" charset="0"/>
                <a:cs typeface="caricature" charset="0"/>
              </a:rPr>
              <a:t>ELEONA</a:t>
            </a:r>
            <a:endParaRPr lang="fr-FR" sz="6600" dirty="0">
              <a:solidFill>
                <a:schemeClr val="tx1"/>
              </a:solidFill>
              <a:latin typeface="caricature" charset="0"/>
              <a:ea typeface="caricature" charset="0"/>
              <a:cs typeface="caricature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94871" y="3090789"/>
            <a:ext cx="4302177" cy="2668249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734516" y="3862782"/>
            <a:ext cx="3222885" cy="112426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0" dirty="0" smtClean="0">
                <a:solidFill>
                  <a:schemeClr val="tx1"/>
                </a:solidFill>
                <a:latin typeface="caricature" charset="0"/>
                <a:ea typeface="caricature" charset="0"/>
                <a:cs typeface="caricature" charset="0"/>
              </a:rPr>
              <a:t>LILOU</a:t>
            </a:r>
            <a:endParaRPr lang="fr-FR" sz="3600" dirty="0">
              <a:solidFill>
                <a:schemeClr val="tx1"/>
              </a:solidFill>
              <a:latin typeface="caricature" charset="0"/>
              <a:ea typeface="caricature" charset="0"/>
              <a:cs typeface="caricature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686189" y="3090789"/>
            <a:ext cx="4302177" cy="2668249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5225834" y="3862782"/>
            <a:ext cx="3222885" cy="112426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0" dirty="0" smtClean="0">
                <a:solidFill>
                  <a:schemeClr val="tx1"/>
                </a:solidFill>
                <a:latin typeface="caricature" charset="0"/>
                <a:ea typeface="caricature" charset="0"/>
                <a:cs typeface="caricature" charset="0"/>
              </a:rPr>
              <a:t>EVA</a:t>
            </a:r>
            <a:endParaRPr lang="fr-FR" sz="3600" dirty="0">
              <a:solidFill>
                <a:schemeClr val="tx1"/>
              </a:solidFill>
              <a:latin typeface="caricature" charset="0"/>
              <a:ea typeface="caricature" charset="0"/>
              <a:cs typeface="caricatur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8575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</TotalTime>
  <Words>23</Words>
  <Application>Microsoft Macintosh PowerPoint</Application>
  <PresentationFormat>Présentation à l'écran (4:3)</PresentationFormat>
  <Paragraphs>23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calendar note tfb</vt:lpstr>
      <vt:lpstr>Calibri</vt:lpstr>
      <vt:lpstr>Calibri Light</vt:lpstr>
      <vt:lpstr>caricature</vt:lpstr>
      <vt:lpstr>Chalkboard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10</cp:revision>
  <cp:lastPrinted>2017-01-23T11:47:42Z</cp:lastPrinted>
  <dcterms:created xsi:type="dcterms:W3CDTF">2017-01-20T17:32:54Z</dcterms:created>
  <dcterms:modified xsi:type="dcterms:W3CDTF">2017-01-23T11:47:45Z</dcterms:modified>
</cp:coreProperties>
</file>