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62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2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52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7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9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73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92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0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0085-CB7A-4413-8D1B-C5D32F6AFFAC}" type="datetimeFigureOut">
              <a:rPr lang="fr-FR" smtClean="0"/>
              <a:t>26/12/2016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7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500" dirty="0" err="1" smtClean="0">
                <a:solidFill>
                  <a:schemeClr val="bg1"/>
                </a:solidFill>
                <a:latin typeface="DK Abeille" panose="02000000000000000000" pitchFamily="50" charset="0"/>
              </a:rPr>
              <a:t>Roméro</a:t>
            </a:r>
            <a:r>
              <a:rPr lang="fr-FR" sz="11500" dirty="0" smtClean="0">
                <a:solidFill>
                  <a:schemeClr val="bg1"/>
                </a:solidFill>
                <a:latin typeface="DK Abeille" panose="02000000000000000000" pitchFamily="50" charset="0"/>
              </a:rPr>
              <a:t> </a:t>
            </a:r>
            <a:r>
              <a:rPr lang="fr-FR" sz="11500" dirty="0" err="1" smtClean="0">
                <a:solidFill>
                  <a:schemeClr val="bg1"/>
                </a:solidFill>
                <a:latin typeface="DK Abeille" panose="02000000000000000000" pitchFamily="50" charset="0"/>
              </a:rPr>
              <a:t>Britto</a:t>
            </a:r>
            <a:endParaRPr lang="fr-FR" sz="11500" dirty="0">
              <a:solidFill>
                <a:schemeClr val="bg1"/>
              </a:solidFill>
              <a:latin typeface="DK Abeille" panose="02000000000000000000" pitchFamily="50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903"/>
          <a:stretch/>
        </p:blipFill>
        <p:spPr bwMode="auto">
          <a:xfrm>
            <a:off x="0" y="1663699"/>
            <a:ext cx="12192000" cy="519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25" y="3910012"/>
            <a:ext cx="2857500" cy="274320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0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4" y="219075"/>
            <a:ext cx="6385611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2" y="328105"/>
            <a:ext cx="8321675" cy="62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tto                                                                                                                                                                                 Má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8" y="232444"/>
            <a:ext cx="4769351" cy="64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OMERO BRITTO - Fine Art Prints Theres ones with beautiful glitter on them too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91" y="1012406"/>
            <a:ext cx="53721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9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quot;Romero Britto - Cat Poster Print - Miami, Florida - Lincoln Road - South Beach #art&quot;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74295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mero Britto- Cow                                                       …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15" y="824664"/>
            <a:ext cx="5290386" cy="529038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ritto - Romero Britto Happy things-that-pop-with-color-and-jo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26" y="2021306"/>
            <a:ext cx="5789144" cy="43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kladata.com/eNx5IL6A1CNo7qRzjp1kNTW-4X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9" y="294586"/>
            <a:ext cx="5843535" cy="43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4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MÉRO BRITTO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2666394"/>
            <a:ext cx="3872059" cy="39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omero Britto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84" y="151794"/>
            <a:ext cx="3139768" cy="41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py Cat by Romero Britto: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851" r="2557" b="1911"/>
          <a:stretch/>
        </p:blipFill>
        <p:spPr bwMode="auto">
          <a:xfrm>
            <a:off x="7578387" y="2205319"/>
            <a:ext cx="4470177" cy="44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35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Grand écran</PresentationFormat>
  <Paragraphs>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DK Abeille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Courtois</dc:creator>
  <cp:lastModifiedBy>Caroline Courtois</cp:lastModifiedBy>
  <cp:revision>5</cp:revision>
  <dcterms:created xsi:type="dcterms:W3CDTF">2016-12-25T20:07:12Z</dcterms:created>
  <dcterms:modified xsi:type="dcterms:W3CDTF">2016-12-26T08:23:14Z</dcterms:modified>
</cp:coreProperties>
</file>