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5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  <p:sldId id="272" r:id="rId12"/>
    <p:sldId id="270" r:id="rId13"/>
    <p:sldId id="271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35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27DCE-F03B-9B4A-AE61-C60D07C377BA}" type="datetimeFigureOut">
              <a:rPr lang="fr-FR" smtClean="0"/>
              <a:t>17/02/14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92-A430-144F-80B9-4B35DFF947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355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17/02/14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17/02/14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17/02/14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17/02/14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17/02/14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17/02/14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17/02/14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17/02/14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17/02/14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17/02/14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17/02/14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17/02/14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3DBCB0A-773C-2542-9001-A70873D76697}" type="datetimeFigureOut">
              <a:rPr lang="fr-FR" smtClean="0"/>
              <a:t>17/02/14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500822" y="2078261"/>
            <a:ext cx="62040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dirty="0" smtClean="0">
                <a:latin typeface="Chalkboard"/>
                <a:cs typeface="Chalkboard"/>
              </a:rPr>
              <a:t>PIERRE ET LE LOUP : </a:t>
            </a:r>
          </a:p>
          <a:p>
            <a:pPr algn="ctr"/>
            <a:r>
              <a:rPr lang="fr-FR" sz="4800" dirty="0" smtClean="0">
                <a:latin typeface="Chalkboard"/>
                <a:cs typeface="Chalkboard"/>
              </a:rPr>
              <a:t>PHRASE 1</a:t>
            </a:r>
            <a:endParaRPr lang="fr-FR" sz="48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101871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23"/>
    </mc:Choice>
    <mc:Fallback>
      <p:transition xmlns:p14="http://schemas.microsoft.com/office/powerpoint/2010/main" spd="slow" advTm="302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jardin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4"/>
    </mc:Choice>
    <mc:Fallback>
      <p:transition xmlns:p14="http://schemas.microsoft.com/office/powerpoint/2010/main" spd="slow" advTm="23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et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4"/>
    </mc:Choice>
    <mc:Fallback>
      <p:transition xmlns:p14="http://schemas.microsoft.com/office/powerpoint/2010/main" spd="slow" advTm="24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/>
              <a:t>s</a:t>
            </a:r>
            <a:r>
              <a:rPr lang="fr-FR" sz="9600" dirty="0" smtClean="0"/>
              <a:t>’en</a:t>
            </a:r>
            <a:endParaRPr lang="fr-FR" sz="9600" dirty="0" smtClean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9"/>
    </mc:Choice>
    <mc:Fallback>
      <p:transition xmlns:p14="http://schemas.microsoft.com/office/powerpoint/2010/main" spd="slow" advTm="24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alla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0"/>
    </mc:Choice>
    <mc:Fallback>
      <p:transition xmlns:p14="http://schemas.microsoft.com/office/powerpoint/2010/main" spd="slow" advTm="19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dans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1"/>
    </mc:Choice>
    <mc:Fallback>
      <p:transition xmlns:p14="http://schemas.microsoft.com/office/powerpoint/2010/main" spd="slow" advTm="20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les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3840297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1"/>
    </mc:Choice>
    <mc:Fallback>
      <p:transition xmlns:p14="http://schemas.microsoft.com/office/powerpoint/2010/main" spd="slow" advTm="17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prés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3840297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8"/>
    </mc:Choice>
    <mc:Fallback>
      <p:transition xmlns:p14="http://schemas.microsoft.com/office/powerpoint/2010/main" spd="slow" advTm="20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/>
              <a:t>v</a:t>
            </a:r>
            <a:r>
              <a:rPr lang="fr-FR" sz="9600" dirty="0" smtClean="0"/>
              <a:t>erts.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3840297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8"/>
    </mc:Choice>
    <mc:Fallback>
      <p:transition xmlns:p14="http://schemas.microsoft.com/office/powerpoint/2010/main" spd="slow" advTm="17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Un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78"/>
    </mc:Choice>
    <mc:Fallback>
      <p:transition xmlns:p14="http://schemas.microsoft.com/office/powerpoint/2010/main" spd="slow" advTm="77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beau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3"/>
    </mc:Choice>
    <mc:Fallback>
      <p:transition xmlns:p14="http://schemas.microsoft.com/office/powerpoint/2010/main" spd="slow" advTm="34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matin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9"/>
    </mc:Choice>
    <mc:Fallback>
      <p:transition xmlns:p14="http://schemas.microsoft.com/office/powerpoint/2010/main" spd="slow" advTm="30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Pierre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6"/>
    </mc:Choice>
    <mc:Fallback>
      <p:transition xmlns:p14="http://schemas.microsoft.com/office/powerpoint/2010/main" spd="slow" advTm="18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ouvrit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3"/>
    </mc:Choice>
    <mc:Fallback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la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3"/>
    </mc:Choice>
    <mc:Fallback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porte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3"/>
    </mc:Choice>
    <mc:Fallback>
      <p:transition xmlns:p14="http://schemas.microsoft.com/office/powerpoint/2010/main" spd="slow" advTm="15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du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2"/>
    </mc:Choice>
    <mc:Fallback>
      <p:transition xmlns:p14="http://schemas.microsoft.com/office/powerpoint/2010/main" spd="slow" advTm="18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74</TotalTime>
  <Words>24</Words>
  <Application>Microsoft Macintosh PowerPoint</Application>
  <PresentationFormat>Présentation à l'écran (4:3)</PresentationFormat>
  <Paragraphs>18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Brise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Titou KLIOUEL</dc:creator>
  <cp:lastModifiedBy>Titou KLIOUEL</cp:lastModifiedBy>
  <cp:revision>9</cp:revision>
  <dcterms:created xsi:type="dcterms:W3CDTF">2014-02-15T21:21:56Z</dcterms:created>
  <dcterms:modified xsi:type="dcterms:W3CDTF">2014-02-17T14:12:08Z</dcterms:modified>
</cp:coreProperties>
</file>