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14/07/2019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Multiplier ou diviser un décimal par 10, 100, 1 000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8,56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6F8B8B1-84D9-48AD-9015-8DEBEADD6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6"/>
    </mc:Choice>
    <mc:Fallback xmlns="">
      <p:transition spd="slow" advTm="86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25E1130-4E2C-45BC-9C06-D614BF16C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00"/>
    </mc:Choice>
    <mc:Fallback xmlns="">
      <p:transition spd="slow" advTm="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0,171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DAB5A5E-83C8-45DF-8711-9482DB191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7"/>
    </mc:Choice>
    <mc:Fallback xmlns="">
      <p:transition spd="slow" advTm="9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300363E-6D43-44F2-9515-C9E13A20A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5"/>
    </mc:Choice>
    <mc:Fallback xmlns="">
      <p:transition spd="slow" advTm="8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0,012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76188AC-749C-46E8-915B-47DDFFF1F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8"/>
    </mc:Choice>
    <mc:Fallback xmlns="">
      <p:transition spd="slow" advTm="8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CE063D-E432-403A-B6E0-3C50D5E440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0"/>
    </mc:Choice>
    <mc:Fallback xmlns="">
      <p:transition spd="slow" advTm="8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1,23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ED74F4-F2DB-4630-B24D-22BCAFBB3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8"/>
    </mc:Choice>
    <mc:Fallback xmlns="">
      <p:transition spd="slow" advTm="7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99E0CC-990D-4C2A-A7B1-CCDF6F7276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83"/>
    </mc:Choice>
    <mc:Fallback xmlns="">
      <p:transition spd="slow" advTm="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DC8201D-CA13-44D9-A13D-BDFBBE4770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5"/>
    </mc:Choice>
    <mc:Fallback xmlns="">
      <p:transition spd="slow" advTm="8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8,8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E7509DE-A6D4-4613-B67D-9DE34E960B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7"/>
    </mc:Choice>
    <mc:Fallback xmlns="">
      <p:transition spd="slow" advTm="8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3,41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8638020-4BCE-4972-8B42-3AB17AC8F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5"/>
    </mc:Choice>
    <mc:Fallback xmlns="">
      <p:transition spd="slow" advTm="8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0070C0"/>
                </a:solidFill>
                <a:latin typeface="Maiandra GD" panose="020E0502030308020204" pitchFamily="34" charset="0"/>
              </a:rPr>
              <a:t>Dans sa tirelire, Rumaysa a 10 pièces de 0,50 €.</a:t>
            </a:r>
          </a:p>
          <a:p>
            <a:r>
              <a:rPr lang="fr-FR" sz="66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somme Rumaysa possède-t-elle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12E5F6-9CDF-4848-BE4F-F681CA9A64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61"/>
    </mc:Choice>
    <mc:Fallback xmlns="">
      <p:transition spd="slow" advTm="15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77242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34,1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1 500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4,574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4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3 520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0,0856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0,23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17,1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0,058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1,2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4,7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1 230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0,569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0,088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5 €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1,5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F2A2586-9A22-4B81-B1B8-4AC1CDDE6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86"/>
    </mc:Choice>
    <mc:Fallback xmlns="">
      <p:transition spd="slow" advTm="7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07198F8-EB76-4F73-A286-CD8E5098B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0"/>
    </mc:Choice>
    <mc:Fallback xmlns="">
      <p:transition spd="slow" advTm="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0,08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17DBECE-FFFE-4A5F-AE2C-777B90E20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5"/>
    </mc:Choice>
    <mc:Fallback xmlns="">
      <p:transition spd="slow" advTm="7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4 574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6119196-12B2-47A0-9169-165B28625D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7"/>
    </mc:Choice>
    <mc:Fallback xmlns="">
      <p:transition spd="slow" advTm="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8CFA06-145D-4B51-BC27-3AA2A86510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4"/>
    </mc:Choice>
    <mc:Fallback xmlns="">
      <p:transition spd="slow" advTm="7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3,52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x 1 000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7BD9EB-C178-42B1-B599-7F9EA097C9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2"/>
    </mc:Choice>
    <mc:Fallback xmlns="">
      <p:transition spd="slow" advTm="8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÷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A59F84E-3AD8-4F0A-8363-C4B9A4504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20"/>
    </mc:Choice>
    <mc:Fallback xmlns="">
      <p:transition spd="slow" advTm="7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161</Words>
  <Application>Microsoft Office PowerPoint</Application>
  <PresentationFormat>Affichage à l'écran (4:3)</PresentationFormat>
  <Paragraphs>80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Multiplier ou diviser un décimal par 10, 100, 1 000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147</cp:revision>
  <dcterms:created xsi:type="dcterms:W3CDTF">2013-01-27T09:55:18Z</dcterms:created>
  <dcterms:modified xsi:type="dcterms:W3CDTF">2019-07-14T08:32:21Z</dcterms:modified>
</cp:coreProperties>
</file>