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62" r:id="rId6"/>
    <p:sldId id="259" r:id="rId7"/>
    <p:sldId id="263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2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éronique Lacour" userId="be1275e743b3e910" providerId="LiveId" clId="{1783FA75-61BD-4A24-AF65-D14E96CBDCDE}"/>
    <pc:docChg chg="undo custSel addSld modSld sldOrd">
      <pc:chgData name="Véronique Lacour" userId="be1275e743b3e910" providerId="LiveId" clId="{1783FA75-61BD-4A24-AF65-D14E96CBDCDE}" dt="2018-02-25T14:43:02.097" v="460"/>
      <pc:docMkLst>
        <pc:docMk/>
      </pc:docMkLst>
      <pc:sldChg chg="addSp modSp ord">
        <pc:chgData name="Véronique Lacour" userId="be1275e743b3e910" providerId="LiveId" clId="{1783FA75-61BD-4A24-AF65-D14E96CBDCDE}" dt="2018-02-24T20:06:07.836" v="45" actId="1076"/>
        <pc:sldMkLst>
          <pc:docMk/>
          <pc:sldMk cId="2102593550" sldId="256"/>
        </pc:sldMkLst>
        <pc:spChg chg="mod">
          <ac:chgData name="Véronique Lacour" userId="be1275e743b3e910" providerId="LiveId" clId="{1783FA75-61BD-4A24-AF65-D14E96CBDCDE}" dt="2018-02-24T20:06:07.836" v="45" actId="1076"/>
          <ac:spMkLst>
            <pc:docMk/>
            <pc:sldMk cId="2102593550" sldId="256"/>
            <ac:spMk id="2" creationId="{00000000-0000-0000-0000-000000000000}"/>
          </ac:spMkLst>
        </pc:spChg>
        <pc:spChg chg="add mod">
          <ac:chgData name="Véronique Lacour" userId="be1275e743b3e910" providerId="LiveId" clId="{1783FA75-61BD-4A24-AF65-D14E96CBDCDE}" dt="2018-02-24T20:05:10.365" v="39" actId="113"/>
          <ac:spMkLst>
            <pc:docMk/>
            <pc:sldMk cId="2102593550" sldId="256"/>
            <ac:spMk id="5" creationId="{92FBB25B-D191-473C-81C9-44AB3C1C57B0}"/>
          </ac:spMkLst>
        </pc:spChg>
        <pc:picChg chg="mod">
          <ac:chgData name="Véronique Lacour" userId="be1275e743b3e910" providerId="LiveId" clId="{1783FA75-61BD-4A24-AF65-D14E96CBDCDE}" dt="2018-02-24T20:05:56.171" v="42" actId="1076"/>
          <ac:picMkLst>
            <pc:docMk/>
            <pc:sldMk cId="2102593550" sldId="256"/>
            <ac:picMk id="4" creationId="{00000000-0000-0000-0000-000000000000}"/>
          </ac:picMkLst>
        </pc:picChg>
        <pc:picChg chg="add mod">
          <ac:chgData name="Véronique Lacour" userId="be1275e743b3e910" providerId="LiveId" clId="{1783FA75-61BD-4A24-AF65-D14E96CBDCDE}" dt="2018-02-24T20:06:01.476" v="44" actId="1076"/>
          <ac:picMkLst>
            <pc:docMk/>
            <pc:sldMk cId="2102593550" sldId="256"/>
            <ac:picMk id="6" creationId="{CF1BF4E8-FF7C-4244-8578-1C891C407DF4}"/>
          </ac:picMkLst>
        </pc:picChg>
      </pc:sldChg>
      <pc:sldChg chg="delSp modSp modAnim">
        <pc:chgData name="Véronique Lacour" userId="be1275e743b3e910" providerId="LiveId" clId="{1783FA75-61BD-4A24-AF65-D14E96CBDCDE}" dt="2018-02-25T14:09:49.437" v="158" actId="1076"/>
        <pc:sldMkLst>
          <pc:docMk/>
          <pc:sldMk cId="1955487160" sldId="258"/>
        </pc:sldMkLst>
        <pc:spChg chg="mod">
          <ac:chgData name="Véronique Lacour" userId="be1275e743b3e910" providerId="LiveId" clId="{1783FA75-61BD-4A24-AF65-D14E96CBDCDE}" dt="2018-02-25T14:09:19.324" v="148" actId="20577"/>
          <ac:spMkLst>
            <pc:docMk/>
            <pc:sldMk cId="1955487160" sldId="258"/>
            <ac:spMk id="3" creationId="{00000000-0000-0000-0000-000000000000}"/>
          </ac:spMkLst>
        </pc:spChg>
        <pc:spChg chg="mod">
          <ac:chgData name="Véronique Lacour" userId="be1275e743b3e910" providerId="LiveId" clId="{1783FA75-61BD-4A24-AF65-D14E96CBDCDE}" dt="2018-02-25T14:09:24.165" v="151" actId="1076"/>
          <ac:spMkLst>
            <pc:docMk/>
            <pc:sldMk cId="1955487160" sldId="258"/>
            <ac:spMk id="4" creationId="{00000000-0000-0000-0000-000000000000}"/>
          </ac:spMkLst>
        </pc:spChg>
        <pc:spChg chg="del mod">
          <ac:chgData name="Véronique Lacour" userId="be1275e743b3e910" providerId="LiveId" clId="{1783FA75-61BD-4A24-AF65-D14E96CBDCDE}" dt="2018-02-25T14:07:51.010" v="127"/>
          <ac:spMkLst>
            <pc:docMk/>
            <pc:sldMk cId="1955487160" sldId="258"/>
            <ac:spMk id="5" creationId="{00000000-0000-0000-0000-000000000000}"/>
          </ac:spMkLst>
        </pc:spChg>
        <pc:spChg chg="del mod">
          <ac:chgData name="Véronique Lacour" userId="be1275e743b3e910" providerId="LiveId" clId="{1783FA75-61BD-4A24-AF65-D14E96CBDCDE}" dt="2018-02-25T14:07:51.010" v="127"/>
          <ac:spMkLst>
            <pc:docMk/>
            <pc:sldMk cId="1955487160" sldId="258"/>
            <ac:spMk id="6" creationId="{00000000-0000-0000-0000-000000000000}"/>
          </ac:spMkLst>
        </pc:spChg>
        <pc:spChg chg="mod">
          <ac:chgData name="Véronique Lacour" userId="be1275e743b3e910" providerId="LiveId" clId="{1783FA75-61BD-4A24-AF65-D14E96CBDCDE}" dt="2018-02-25T14:09:49.437" v="158" actId="1076"/>
          <ac:spMkLst>
            <pc:docMk/>
            <pc:sldMk cId="1955487160" sldId="258"/>
            <ac:spMk id="7" creationId="{00000000-0000-0000-0000-000000000000}"/>
          </ac:spMkLst>
        </pc:spChg>
        <pc:picChg chg="mod">
          <ac:chgData name="Véronique Lacour" userId="be1275e743b3e910" providerId="LiveId" clId="{1783FA75-61BD-4A24-AF65-D14E96CBDCDE}" dt="2018-02-25T14:09:28.965" v="153" actId="1076"/>
          <ac:picMkLst>
            <pc:docMk/>
            <pc:sldMk cId="1955487160" sldId="258"/>
            <ac:picMk id="2" creationId="{00000000-0000-0000-0000-000000000000}"/>
          </ac:picMkLst>
        </pc:picChg>
        <pc:picChg chg="mod">
          <ac:chgData name="Véronique Lacour" userId="be1275e743b3e910" providerId="LiveId" clId="{1783FA75-61BD-4A24-AF65-D14E96CBDCDE}" dt="2018-02-25T14:09:27.294" v="152" actId="1076"/>
          <ac:picMkLst>
            <pc:docMk/>
            <pc:sldMk cId="1955487160" sldId="258"/>
            <ac:picMk id="8" creationId="{00000000-0000-0000-0000-000000000000}"/>
          </ac:picMkLst>
        </pc:picChg>
        <pc:picChg chg="del">
          <ac:chgData name="Véronique Lacour" userId="be1275e743b3e910" providerId="LiveId" clId="{1783FA75-61BD-4A24-AF65-D14E96CBDCDE}" dt="2018-02-25T14:07:51.010" v="127"/>
          <ac:picMkLst>
            <pc:docMk/>
            <pc:sldMk cId="1955487160" sldId="258"/>
            <ac:picMk id="1028" creationId="{00000000-0000-0000-0000-000000000000}"/>
          </ac:picMkLst>
        </pc:picChg>
        <pc:picChg chg="mod">
          <ac:chgData name="Véronique Lacour" userId="be1275e743b3e910" providerId="LiveId" clId="{1783FA75-61BD-4A24-AF65-D14E96CBDCDE}" dt="2018-02-25T14:09:44.094" v="156" actId="1076"/>
          <ac:picMkLst>
            <pc:docMk/>
            <pc:sldMk cId="1955487160" sldId="258"/>
            <ac:picMk id="1030" creationId="{00000000-0000-0000-0000-000000000000}"/>
          </ac:picMkLst>
        </pc:picChg>
      </pc:sldChg>
      <pc:sldChg chg="delSp modSp modAnim">
        <pc:chgData name="Véronique Lacour" userId="be1275e743b3e910" providerId="LiveId" clId="{1783FA75-61BD-4A24-AF65-D14E96CBDCDE}" dt="2018-02-25T14:12:06.662" v="190" actId="1076"/>
        <pc:sldMkLst>
          <pc:docMk/>
          <pc:sldMk cId="3023386701" sldId="259"/>
        </pc:sldMkLst>
        <pc:spChg chg="mod">
          <ac:chgData name="Véronique Lacour" userId="be1275e743b3e910" providerId="LiveId" clId="{1783FA75-61BD-4A24-AF65-D14E96CBDCDE}" dt="2018-02-25T14:11:40.311" v="183" actId="14100"/>
          <ac:spMkLst>
            <pc:docMk/>
            <pc:sldMk cId="3023386701" sldId="259"/>
            <ac:spMk id="2" creationId="{00000000-0000-0000-0000-000000000000}"/>
          </ac:spMkLst>
        </pc:spChg>
        <pc:spChg chg="mod">
          <ac:chgData name="Véronique Lacour" userId="be1275e743b3e910" providerId="LiveId" clId="{1783FA75-61BD-4A24-AF65-D14E96CBDCDE}" dt="2018-02-25T14:11:53.087" v="186" actId="14100"/>
          <ac:spMkLst>
            <pc:docMk/>
            <pc:sldMk cId="3023386701" sldId="259"/>
            <ac:spMk id="3" creationId="{00000000-0000-0000-0000-000000000000}"/>
          </ac:spMkLst>
        </pc:spChg>
        <pc:spChg chg="del mod">
          <ac:chgData name="Véronique Lacour" userId="be1275e743b3e910" providerId="LiveId" clId="{1783FA75-61BD-4A24-AF65-D14E96CBDCDE}" dt="2018-02-25T14:10:16.096" v="160"/>
          <ac:spMkLst>
            <pc:docMk/>
            <pc:sldMk cId="3023386701" sldId="259"/>
            <ac:spMk id="4" creationId="{00000000-0000-0000-0000-000000000000}"/>
          </ac:spMkLst>
        </pc:spChg>
        <pc:spChg chg="del mod">
          <ac:chgData name="Véronique Lacour" userId="be1275e743b3e910" providerId="LiveId" clId="{1783FA75-61BD-4A24-AF65-D14E96CBDCDE}" dt="2018-02-25T14:10:16.096" v="160"/>
          <ac:spMkLst>
            <pc:docMk/>
            <pc:sldMk cId="3023386701" sldId="259"/>
            <ac:spMk id="5" creationId="{00000000-0000-0000-0000-000000000000}"/>
          </ac:spMkLst>
        </pc:spChg>
        <pc:spChg chg="mod">
          <ac:chgData name="Véronique Lacour" userId="be1275e743b3e910" providerId="LiveId" clId="{1783FA75-61BD-4A24-AF65-D14E96CBDCDE}" dt="2018-02-25T14:12:04.005" v="189" actId="14100"/>
          <ac:spMkLst>
            <pc:docMk/>
            <pc:sldMk cId="3023386701" sldId="259"/>
            <ac:spMk id="6" creationId="{00000000-0000-0000-0000-000000000000}"/>
          </ac:spMkLst>
        </pc:spChg>
        <pc:picChg chg="mod">
          <ac:chgData name="Véronique Lacour" userId="be1275e743b3e910" providerId="LiveId" clId="{1783FA75-61BD-4A24-AF65-D14E96CBDCDE}" dt="2018-02-25T14:11:42.438" v="184" actId="1076"/>
          <ac:picMkLst>
            <pc:docMk/>
            <pc:sldMk cId="3023386701" sldId="259"/>
            <ac:picMk id="7" creationId="{00000000-0000-0000-0000-000000000000}"/>
          </ac:picMkLst>
        </pc:picChg>
        <pc:picChg chg="mod">
          <ac:chgData name="Véronique Lacour" userId="be1275e743b3e910" providerId="LiveId" clId="{1783FA75-61BD-4A24-AF65-D14E96CBDCDE}" dt="2018-02-25T14:11:54.997" v="187" actId="1076"/>
          <ac:picMkLst>
            <pc:docMk/>
            <pc:sldMk cId="3023386701" sldId="259"/>
            <ac:picMk id="8" creationId="{00000000-0000-0000-0000-000000000000}"/>
          </ac:picMkLst>
        </pc:picChg>
        <pc:picChg chg="del">
          <ac:chgData name="Véronique Lacour" userId="be1275e743b3e910" providerId="LiveId" clId="{1783FA75-61BD-4A24-AF65-D14E96CBDCDE}" dt="2018-02-25T14:10:16.096" v="160"/>
          <ac:picMkLst>
            <pc:docMk/>
            <pc:sldMk cId="3023386701" sldId="259"/>
            <ac:picMk id="2050" creationId="{00000000-0000-0000-0000-000000000000}"/>
          </ac:picMkLst>
        </pc:picChg>
        <pc:picChg chg="del">
          <ac:chgData name="Véronique Lacour" userId="be1275e743b3e910" providerId="LiveId" clId="{1783FA75-61BD-4A24-AF65-D14E96CBDCDE}" dt="2018-02-25T14:10:16.096" v="160"/>
          <ac:picMkLst>
            <pc:docMk/>
            <pc:sldMk cId="3023386701" sldId="259"/>
            <ac:picMk id="2052" creationId="{00000000-0000-0000-0000-000000000000}"/>
          </ac:picMkLst>
        </pc:picChg>
        <pc:picChg chg="mod">
          <ac:chgData name="Véronique Lacour" userId="be1275e743b3e910" providerId="LiveId" clId="{1783FA75-61BD-4A24-AF65-D14E96CBDCDE}" dt="2018-02-25T14:12:06.662" v="190" actId="1076"/>
          <ac:picMkLst>
            <pc:docMk/>
            <pc:sldMk cId="3023386701" sldId="259"/>
            <ac:picMk id="2054" creationId="{00000000-0000-0000-0000-000000000000}"/>
          </ac:picMkLst>
        </pc:picChg>
      </pc:sldChg>
      <pc:sldChg chg="addSp delSp modSp add">
        <pc:chgData name="Véronique Lacour" userId="be1275e743b3e910" providerId="LiveId" clId="{1783FA75-61BD-4A24-AF65-D14E96CBDCDE}" dt="2018-02-24T20:06:26.982" v="50" actId="27614"/>
        <pc:sldMkLst>
          <pc:docMk/>
          <pc:sldMk cId="1594844463" sldId="260"/>
        </pc:sldMkLst>
        <pc:spChg chg="del">
          <ac:chgData name="Véronique Lacour" userId="be1275e743b3e910" providerId="LiveId" clId="{1783FA75-61BD-4A24-AF65-D14E96CBDCDE}" dt="2018-02-24T20:06:16.376" v="48" actId="478"/>
          <ac:spMkLst>
            <pc:docMk/>
            <pc:sldMk cId="1594844463" sldId="260"/>
            <ac:spMk id="2" creationId="{F7535791-06BE-443D-88BA-821A2B71DFFC}"/>
          </ac:spMkLst>
        </pc:spChg>
        <pc:spChg chg="del">
          <ac:chgData name="Véronique Lacour" userId="be1275e743b3e910" providerId="LiveId" clId="{1783FA75-61BD-4A24-AF65-D14E96CBDCDE}" dt="2018-02-24T20:06:14.996" v="47" actId="478"/>
          <ac:spMkLst>
            <pc:docMk/>
            <pc:sldMk cId="1594844463" sldId="260"/>
            <ac:spMk id="3" creationId="{44705A60-69B6-4526-97F9-6ADEBFAF44FD}"/>
          </ac:spMkLst>
        </pc:spChg>
        <pc:picChg chg="add mod">
          <ac:chgData name="Véronique Lacour" userId="be1275e743b3e910" providerId="LiveId" clId="{1783FA75-61BD-4A24-AF65-D14E96CBDCDE}" dt="2018-02-24T20:06:26.982" v="50" actId="27614"/>
          <ac:picMkLst>
            <pc:docMk/>
            <pc:sldMk cId="1594844463" sldId="260"/>
            <ac:picMk id="5" creationId="{3BB28B8B-6EC3-48A3-B1B2-23809D54A089}"/>
          </ac:picMkLst>
        </pc:picChg>
      </pc:sldChg>
      <pc:sldChg chg="addSp delSp modSp add modAnim">
        <pc:chgData name="Véronique Lacour" userId="be1275e743b3e910" providerId="LiveId" clId="{1783FA75-61BD-4A24-AF65-D14E96CBDCDE}" dt="2018-02-25T14:41:59.030" v="456"/>
        <pc:sldMkLst>
          <pc:docMk/>
          <pc:sldMk cId="3765671818" sldId="261"/>
        </pc:sldMkLst>
        <pc:spChg chg="add mod">
          <ac:chgData name="Véronique Lacour" userId="be1275e743b3e910" providerId="LiveId" clId="{1783FA75-61BD-4A24-AF65-D14E96CBDCDE}" dt="2018-02-25T14:12:25.774" v="192" actId="1076"/>
          <ac:spMkLst>
            <pc:docMk/>
            <pc:sldMk cId="3765671818" sldId="261"/>
            <ac:spMk id="2" creationId="{314102ED-9120-40B2-B24E-C02E7C0A1A00}"/>
          </ac:spMkLst>
        </pc:spChg>
        <pc:picChg chg="add del mod">
          <ac:chgData name="Véronique Lacour" userId="be1275e743b3e910" providerId="LiveId" clId="{1783FA75-61BD-4A24-AF65-D14E96CBDCDE}" dt="2018-02-25T14:21:42.377" v="404" actId="478"/>
          <ac:picMkLst>
            <pc:docMk/>
            <pc:sldMk cId="3765671818" sldId="261"/>
            <ac:picMk id="4" creationId="{6113F9B8-527A-4B26-ABF4-07588CD89A7C}"/>
          </ac:picMkLst>
        </pc:picChg>
        <pc:picChg chg="add del mod">
          <ac:chgData name="Véronique Lacour" userId="be1275e743b3e910" providerId="LiveId" clId="{1783FA75-61BD-4A24-AF65-D14E96CBDCDE}" dt="2018-02-25T14:22:14.169" v="406" actId="478"/>
          <ac:picMkLst>
            <pc:docMk/>
            <pc:sldMk cId="3765671818" sldId="261"/>
            <ac:picMk id="6" creationId="{EB37CDFA-C143-43F4-9A1D-F4C8F9EE106F}"/>
          </ac:picMkLst>
        </pc:picChg>
        <pc:picChg chg="add del mod">
          <ac:chgData name="Véronique Lacour" userId="be1275e743b3e910" providerId="LiveId" clId="{1783FA75-61BD-4A24-AF65-D14E96CBDCDE}" dt="2018-02-25T14:22:34.420" v="408" actId="478"/>
          <ac:picMkLst>
            <pc:docMk/>
            <pc:sldMk cId="3765671818" sldId="261"/>
            <ac:picMk id="8" creationId="{AECF4C67-C9D9-467A-97AB-40263DBEFFFA}"/>
          </ac:picMkLst>
        </pc:picChg>
        <pc:picChg chg="add del mod">
          <ac:chgData name="Véronique Lacour" userId="be1275e743b3e910" providerId="LiveId" clId="{1783FA75-61BD-4A24-AF65-D14E96CBDCDE}" dt="2018-02-25T14:22:50.504" v="410" actId="478"/>
          <ac:picMkLst>
            <pc:docMk/>
            <pc:sldMk cId="3765671818" sldId="261"/>
            <ac:picMk id="10" creationId="{5ECE215A-2045-4347-8593-B549E059E654}"/>
          </ac:picMkLst>
        </pc:picChg>
        <pc:picChg chg="add del mod">
          <ac:chgData name="Véronique Lacour" userId="be1275e743b3e910" providerId="LiveId" clId="{1783FA75-61BD-4A24-AF65-D14E96CBDCDE}" dt="2018-02-25T14:23:12.318" v="412" actId="478"/>
          <ac:picMkLst>
            <pc:docMk/>
            <pc:sldMk cId="3765671818" sldId="261"/>
            <ac:picMk id="12" creationId="{1372C99D-9BA8-4AA1-B6AB-1F2105D27E65}"/>
          </ac:picMkLst>
        </pc:picChg>
        <pc:picChg chg="add mod">
          <ac:chgData name="Véronique Lacour" userId="be1275e743b3e910" providerId="LiveId" clId="{1783FA75-61BD-4A24-AF65-D14E96CBDCDE}" dt="2018-02-25T14:24:07.389" v="417" actId="1076"/>
          <ac:picMkLst>
            <pc:docMk/>
            <pc:sldMk cId="3765671818" sldId="261"/>
            <ac:picMk id="14" creationId="{2C4FFEFA-E2B1-425E-92CA-B7DEBED0B892}"/>
          </ac:picMkLst>
        </pc:picChg>
      </pc:sldChg>
      <pc:sldChg chg="addSp modSp add ord modAnim">
        <pc:chgData name="Véronique Lacour" userId="be1275e743b3e910" providerId="LiveId" clId="{1783FA75-61BD-4A24-AF65-D14E96CBDCDE}" dt="2018-02-25T14:08:35.327" v="137" actId="1076"/>
        <pc:sldMkLst>
          <pc:docMk/>
          <pc:sldMk cId="2282075976" sldId="262"/>
        </pc:sldMkLst>
        <pc:spChg chg="add mod">
          <ac:chgData name="Véronique Lacour" userId="be1275e743b3e910" providerId="LiveId" clId="{1783FA75-61BD-4A24-AF65-D14E96CBDCDE}" dt="2018-02-25T14:08:19.049" v="134" actId="255"/>
          <ac:spMkLst>
            <pc:docMk/>
            <pc:sldMk cId="2282075976" sldId="262"/>
            <ac:spMk id="2" creationId="{864F3154-35F8-4801-97D9-A1976031A014}"/>
          </ac:spMkLst>
        </pc:spChg>
        <pc:spChg chg="add mod">
          <ac:chgData name="Véronique Lacour" userId="be1275e743b3e910" providerId="LiveId" clId="{1783FA75-61BD-4A24-AF65-D14E96CBDCDE}" dt="2018-02-25T14:08:27.778" v="135" actId="255"/>
          <ac:spMkLst>
            <pc:docMk/>
            <pc:sldMk cId="2282075976" sldId="262"/>
            <ac:spMk id="3" creationId="{5CCE82B5-03AE-4467-ADA2-4D8D020EAF57}"/>
          </ac:spMkLst>
        </pc:spChg>
        <pc:picChg chg="add mod">
          <ac:chgData name="Véronique Lacour" userId="be1275e743b3e910" providerId="LiveId" clId="{1783FA75-61BD-4A24-AF65-D14E96CBDCDE}" dt="2018-02-25T14:08:35.327" v="137" actId="1076"/>
          <ac:picMkLst>
            <pc:docMk/>
            <pc:sldMk cId="2282075976" sldId="262"/>
            <ac:picMk id="4" creationId="{7F79562C-6A71-48FC-9034-3E1AECF514FD}"/>
          </ac:picMkLst>
        </pc:picChg>
      </pc:sldChg>
      <pc:sldChg chg="addSp modSp add modAnim">
        <pc:chgData name="Véronique Lacour" userId="be1275e743b3e910" providerId="LiveId" clId="{1783FA75-61BD-4A24-AF65-D14E96CBDCDE}" dt="2018-02-25T14:11:11.525" v="176" actId="1076"/>
        <pc:sldMkLst>
          <pc:docMk/>
          <pc:sldMk cId="2744365727" sldId="263"/>
        </pc:sldMkLst>
        <pc:spChg chg="add mod">
          <ac:chgData name="Véronique Lacour" userId="be1275e743b3e910" providerId="LiveId" clId="{1783FA75-61BD-4A24-AF65-D14E96CBDCDE}" dt="2018-02-25T14:10:43.375" v="166" actId="14100"/>
          <ac:spMkLst>
            <pc:docMk/>
            <pc:sldMk cId="2744365727" sldId="263"/>
            <ac:spMk id="2" creationId="{192F8C09-070B-44B4-8E1F-65FC52284A62}"/>
          </ac:spMkLst>
        </pc:spChg>
        <pc:spChg chg="add mod">
          <ac:chgData name="Véronique Lacour" userId="be1275e743b3e910" providerId="LiveId" clId="{1783FA75-61BD-4A24-AF65-D14E96CBDCDE}" dt="2018-02-25T14:10:59.790" v="170" actId="1076"/>
          <ac:spMkLst>
            <pc:docMk/>
            <pc:sldMk cId="2744365727" sldId="263"/>
            <ac:spMk id="3" creationId="{5D05E993-26E3-4696-84CF-B881BA6BF581}"/>
          </ac:spMkLst>
        </pc:spChg>
        <pc:picChg chg="add mod">
          <ac:chgData name="Véronique Lacour" userId="be1275e743b3e910" providerId="LiveId" clId="{1783FA75-61BD-4A24-AF65-D14E96CBDCDE}" dt="2018-02-25T14:11:11.525" v="176" actId="1076"/>
          <ac:picMkLst>
            <pc:docMk/>
            <pc:sldMk cId="2744365727" sldId="263"/>
            <ac:picMk id="4" creationId="{0E9EDD96-2E25-4D26-B15F-98A0EE8E17E4}"/>
          </ac:picMkLst>
        </pc:picChg>
        <pc:picChg chg="add mod">
          <ac:chgData name="Véronique Lacour" userId="be1275e743b3e910" providerId="LiveId" clId="{1783FA75-61BD-4A24-AF65-D14E96CBDCDE}" dt="2018-02-25T14:11:06.357" v="173" actId="1076"/>
          <ac:picMkLst>
            <pc:docMk/>
            <pc:sldMk cId="2744365727" sldId="263"/>
            <ac:picMk id="5" creationId="{589A3423-B8DE-41E6-B088-CDC373FD46E7}"/>
          </ac:picMkLst>
        </pc:picChg>
      </pc:sldChg>
      <pc:sldChg chg="addSp delSp modSp add modAnim">
        <pc:chgData name="Véronique Lacour" userId="be1275e743b3e910" providerId="LiveId" clId="{1783FA75-61BD-4A24-AF65-D14E96CBDCDE}" dt="2018-02-25T14:42:10.769" v="457"/>
        <pc:sldMkLst>
          <pc:docMk/>
          <pc:sldMk cId="4264751963" sldId="264"/>
        </pc:sldMkLst>
        <pc:spChg chg="add mod">
          <ac:chgData name="Véronique Lacour" userId="be1275e743b3e910" providerId="LiveId" clId="{1783FA75-61BD-4A24-AF65-D14E96CBDCDE}" dt="2018-02-25T14:33:10.639" v="428" actId="14100"/>
          <ac:spMkLst>
            <pc:docMk/>
            <pc:sldMk cId="4264751963" sldId="264"/>
            <ac:spMk id="2" creationId="{CCC02C11-CA9D-4C9A-9A14-600656EA92D8}"/>
          </ac:spMkLst>
        </pc:spChg>
        <pc:spChg chg="add mod">
          <ac:chgData name="Véronique Lacour" userId="be1275e743b3e910" providerId="LiveId" clId="{1783FA75-61BD-4A24-AF65-D14E96CBDCDE}" dt="2018-02-25T14:14:27.038" v="253" actId="14100"/>
          <ac:spMkLst>
            <pc:docMk/>
            <pc:sldMk cId="4264751963" sldId="264"/>
            <ac:spMk id="3" creationId="{8F402A90-B07E-44FB-83A2-67CC20222A85}"/>
          </ac:spMkLst>
        </pc:spChg>
        <pc:spChg chg="add mod">
          <ac:chgData name="Véronique Lacour" userId="be1275e743b3e910" providerId="LiveId" clId="{1783FA75-61BD-4A24-AF65-D14E96CBDCDE}" dt="2018-02-25T14:14:34.581" v="256" actId="14100"/>
          <ac:spMkLst>
            <pc:docMk/>
            <pc:sldMk cId="4264751963" sldId="264"/>
            <ac:spMk id="4" creationId="{7B37558E-6258-4BEC-9D86-F7459C54EB19}"/>
          </ac:spMkLst>
        </pc:spChg>
        <pc:spChg chg="add mod">
          <ac:chgData name="Véronique Lacour" userId="be1275e743b3e910" providerId="LiveId" clId="{1783FA75-61BD-4A24-AF65-D14E96CBDCDE}" dt="2018-02-25T14:14:43.975" v="259" actId="14100"/>
          <ac:spMkLst>
            <pc:docMk/>
            <pc:sldMk cId="4264751963" sldId="264"/>
            <ac:spMk id="5" creationId="{566735D6-9061-4854-A5AE-F77355AA9CC7}"/>
          </ac:spMkLst>
        </pc:spChg>
        <pc:spChg chg="add mod">
          <ac:chgData name="Véronique Lacour" userId="be1275e743b3e910" providerId="LiveId" clId="{1783FA75-61BD-4A24-AF65-D14E96CBDCDE}" dt="2018-02-25T14:14:48.997" v="261" actId="1076"/>
          <ac:spMkLst>
            <pc:docMk/>
            <pc:sldMk cId="4264751963" sldId="264"/>
            <ac:spMk id="6" creationId="{7B8A50D1-D284-42BE-8BC9-AF4391C683F3}"/>
          </ac:spMkLst>
        </pc:spChg>
        <pc:picChg chg="add del mod">
          <ac:chgData name="Véronique Lacour" userId="be1275e743b3e910" providerId="LiveId" clId="{1783FA75-61BD-4A24-AF65-D14E96CBDCDE}" dt="2018-02-25T14:24:42.866" v="419" actId="478"/>
          <ac:picMkLst>
            <pc:docMk/>
            <pc:sldMk cId="4264751963" sldId="264"/>
            <ac:picMk id="8" creationId="{B26A8BFE-DD10-4952-AF00-EBA57A254B42}"/>
          </ac:picMkLst>
        </pc:picChg>
        <pc:picChg chg="add del mod">
          <ac:chgData name="Véronique Lacour" userId="be1275e743b3e910" providerId="LiveId" clId="{1783FA75-61BD-4A24-AF65-D14E96CBDCDE}" dt="2018-02-25T14:25:20.558" v="421" actId="478"/>
          <ac:picMkLst>
            <pc:docMk/>
            <pc:sldMk cId="4264751963" sldId="264"/>
            <ac:picMk id="10" creationId="{A0348912-F8E1-4A75-A7F5-F152C984A5EE}"/>
          </ac:picMkLst>
        </pc:picChg>
        <pc:picChg chg="add del mod">
          <ac:chgData name="Véronique Lacour" userId="be1275e743b3e910" providerId="LiveId" clId="{1783FA75-61BD-4A24-AF65-D14E96CBDCDE}" dt="2018-02-25T14:31:04.902" v="423" actId="478"/>
          <ac:picMkLst>
            <pc:docMk/>
            <pc:sldMk cId="4264751963" sldId="264"/>
            <ac:picMk id="12" creationId="{E439F83F-CFC4-424F-9DE2-65850AE36748}"/>
          </ac:picMkLst>
        </pc:picChg>
        <pc:picChg chg="add mod">
          <ac:chgData name="Véronique Lacour" userId="be1275e743b3e910" providerId="LiveId" clId="{1783FA75-61BD-4A24-AF65-D14E96CBDCDE}" dt="2018-02-25T14:33:02.687" v="426" actId="1076"/>
          <ac:picMkLst>
            <pc:docMk/>
            <pc:sldMk cId="4264751963" sldId="264"/>
            <ac:picMk id="14" creationId="{AB11C61E-919C-44A2-BE7E-3DC751F74DEE}"/>
          </ac:picMkLst>
        </pc:picChg>
      </pc:sldChg>
      <pc:sldChg chg="addSp modSp add modAnim">
        <pc:chgData name="Véronique Lacour" userId="be1275e743b3e910" providerId="LiveId" clId="{1783FA75-61BD-4A24-AF65-D14E96CBDCDE}" dt="2018-02-25T14:42:28.009" v="458"/>
        <pc:sldMkLst>
          <pc:docMk/>
          <pc:sldMk cId="1415466541" sldId="265"/>
        </pc:sldMkLst>
        <pc:spChg chg="add mod">
          <ac:chgData name="Véronique Lacour" userId="be1275e743b3e910" providerId="LiveId" clId="{1783FA75-61BD-4A24-AF65-D14E96CBDCDE}" dt="2018-02-25T14:16:21.775" v="318" actId="20577"/>
          <ac:spMkLst>
            <pc:docMk/>
            <pc:sldMk cId="1415466541" sldId="265"/>
            <ac:spMk id="2" creationId="{E21ADE07-445B-4369-8F0F-D086A994467B}"/>
          </ac:spMkLst>
        </pc:spChg>
        <pc:picChg chg="add mod">
          <ac:chgData name="Véronique Lacour" userId="be1275e743b3e910" providerId="LiveId" clId="{1783FA75-61BD-4A24-AF65-D14E96CBDCDE}" dt="2018-02-25T14:34:10.935" v="431" actId="14100"/>
          <ac:picMkLst>
            <pc:docMk/>
            <pc:sldMk cId="1415466541" sldId="265"/>
            <ac:picMk id="4" creationId="{01F5C9C4-5237-4F89-9D1E-3E0AD8B75576}"/>
          </ac:picMkLst>
        </pc:picChg>
      </pc:sldChg>
      <pc:sldChg chg="addSp modSp add modAnim">
        <pc:chgData name="Véronique Lacour" userId="be1275e743b3e910" providerId="LiveId" clId="{1783FA75-61BD-4A24-AF65-D14E96CBDCDE}" dt="2018-02-25T14:42:43.050" v="459"/>
        <pc:sldMkLst>
          <pc:docMk/>
          <pc:sldMk cId="3824134125" sldId="266"/>
        </pc:sldMkLst>
        <pc:spChg chg="add mod">
          <ac:chgData name="Véronique Lacour" userId="be1275e743b3e910" providerId="LiveId" clId="{1783FA75-61BD-4A24-AF65-D14E96CBDCDE}" dt="2018-02-25T14:21:04.540" v="402"/>
          <ac:spMkLst>
            <pc:docMk/>
            <pc:sldMk cId="3824134125" sldId="266"/>
            <ac:spMk id="2" creationId="{70C3869D-9F73-4A5D-88E2-DDA4E4A518B2}"/>
          </ac:spMkLst>
        </pc:spChg>
        <pc:picChg chg="add mod">
          <ac:chgData name="Véronique Lacour" userId="be1275e743b3e910" providerId="LiveId" clId="{1783FA75-61BD-4A24-AF65-D14E96CBDCDE}" dt="2018-02-25T14:34:49.127" v="434" actId="1076"/>
          <ac:picMkLst>
            <pc:docMk/>
            <pc:sldMk cId="3824134125" sldId="266"/>
            <ac:picMk id="4" creationId="{EF7419A2-58E4-4AF1-ABC0-8E7C2A5C8A59}"/>
          </ac:picMkLst>
        </pc:picChg>
      </pc:sldChg>
      <pc:sldChg chg="addSp delSp modSp add modAnim">
        <pc:chgData name="Véronique Lacour" userId="be1275e743b3e910" providerId="LiveId" clId="{1783FA75-61BD-4A24-AF65-D14E96CBDCDE}" dt="2018-02-25T14:43:02.097" v="460"/>
        <pc:sldMkLst>
          <pc:docMk/>
          <pc:sldMk cId="3010580059" sldId="267"/>
        </pc:sldMkLst>
        <pc:spChg chg="add mod">
          <ac:chgData name="Véronique Lacour" userId="be1275e743b3e910" providerId="LiveId" clId="{1783FA75-61BD-4A24-AF65-D14E96CBDCDE}" dt="2018-02-25T14:20:35.443" v="398"/>
          <ac:spMkLst>
            <pc:docMk/>
            <pc:sldMk cId="3010580059" sldId="267"/>
            <ac:spMk id="2" creationId="{E70C1930-F408-4EA0-9437-B822BB5C2A77}"/>
          </ac:spMkLst>
        </pc:spChg>
        <pc:picChg chg="add del mod">
          <ac:chgData name="Véronique Lacour" userId="be1275e743b3e910" providerId="LiveId" clId="{1783FA75-61BD-4A24-AF65-D14E96CBDCDE}" dt="2018-02-25T14:35:39.972" v="436" actId="478"/>
          <ac:picMkLst>
            <pc:docMk/>
            <pc:sldMk cId="3010580059" sldId="267"/>
            <ac:picMk id="4" creationId="{99388082-23F4-4865-996A-1E6DD9C7C487}"/>
          </ac:picMkLst>
        </pc:picChg>
        <pc:picChg chg="add del mod">
          <ac:chgData name="Véronique Lacour" userId="be1275e743b3e910" providerId="LiveId" clId="{1783FA75-61BD-4A24-AF65-D14E96CBDCDE}" dt="2018-02-25T14:36:52.233" v="438" actId="478"/>
          <ac:picMkLst>
            <pc:docMk/>
            <pc:sldMk cId="3010580059" sldId="267"/>
            <ac:picMk id="6" creationId="{E567E281-E75E-4655-BBE0-2CDF2271308E}"/>
          </ac:picMkLst>
        </pc:picChg>
        <pc:picChg chg="add del mod">
          <ac:chgData name="Véronique Lacour" userId="be1275e743b3e910" providerId="LiveId" clId="{1783FA75-61BD-4A24-AF65-D14E96CBDCDE}" dt="2018-02-25T14:37:48.254" v="440" actId="478"/>
          <ac:picMkLst>
            <pc:docMk/>
            <pc:sldMk cId="3010580059" sldId="267"/>
            <ac:picMk id="8" creationId="{694FA20F-DD29-478A-97E5-61B7E03471E9}"/>
          </ac:picMkLst>
        </pc:picChg>
        <pc:picChg chg="add del mod">
          <ac:chgData name="Véronique Lacour" userId="be1275e743b3e910" providerId="LiveId" clId="{1783FA75-61BD-4A24-AF65-D14E96CBDCDE}" dt="2018-02-25T14:38:43.603" v="442" actId="478"/>
          <ac:picMkLst>
            <pc:docMk/>
            <pc:sldMk cId="3010580059" sldId="267"/>
            <ac:picMk id="10" creationId="{D08E2D75-F4A9-4C94-9C0D-D4788E3C21D5}"/>
          </ac:picMkLst>
        </pc:picChg>
        <pc:picChg chg="add del mod">
          <ac:chgData name="Véronique Lacour" userId="be1275e743b3e910" providerId="LiveId" clId="{1783FA75-61BD-4A24-AF65-D14E96CBDCDE}" dt="2018-02-25T14:38:54.056" v="444" actId="478"/>
          <ac:picMkLst>
            <pc:docMk/>
            <pc:sldMk cId="3010580059" sldId="267"/>
            <ac:picMk id="12" creationId="{2F483D39-8088-4838-A41F-075DB6C38852}"/>
          </ac:picMkLst>
        </pc:picChg>
        <pc:picChg chg="add del mod">
          <ac:chgData name="Véronique Lacour" userId="be1275e743b3e910" providerId="LiveId" clId="{1783FA75-61BD-4A24-AF65-D14E96CBDCDE}" dt="2018-02-25T14:39:22.937" v="446" actId="478"/>
          <ac:picMkLst>
            <pc:docMk/>
            <pc:sldMk cId="3010580059" sldId="267"/>
            <ac:picMk id="14" creationId="{BAB75725-FC75-4663-AFB7-BDA73FE453A6}"/>
          </ac:picMkLst>
        </pc:picChg>
        <pc:picChg chg="add del mod">
          <ac:chgData name="Véronique Lacour" userId="be1275e743b3e910" providerId="LiveId" clId="{1783FA75-61BD-4A24-AF65-D14E96CBDCDE}" dt="2018-02-25T14:40:08.973" v="448" actId="478"/>
          <ac:picMkLst>
            <pc:docMk/>
            <pc:sldMk cId="3010580059" sldId="267"/>
            <ac:picMk id="16" creationId="{4BC3DE33-1A6E-4B5A-843D-0FB136C87F3A}"/>
          </ac:picMkLst>
        </pc:picChg>
        <pc:picChg chg="add del mod">
          <ac:chgData name="Véronique Lacour" userId="be1275e743b3e910" providerId="LiveId" clId="{1783FA75-61BD-4A24-AF65-D14E96CBDCDE}" dt="2018-02-25T14:40:52.289" v="450" actId="478"/>
          <ac:picMkLst>
            <pc:docMk/>
            <pc:sldMk cId="3010580059" sldId="267"/>
            <ac:picMk id="18" creationId="{35DBC869-5579-42F1-98B0-3D7A9EE90AC6}"/>
          </ac:picMkLst>
        </pc:picChg>
        <pc:picChg chg="add mod">
          <ac:chgData name="Véronique Lacour" userId="be1275e743b3e910" providerId="LiveId" clId="{1783FA75-61BD-4A24-AF65-D14E96CBDCDE}" dt="2018-02-25T14:41:11.830" v="455" actId="14100"/>
          <ac:picMkLst>
            <pc:docMk/>
            <pc:sldMk cId="3010580059" sldId="267"/>
            <ac:picMk id="20" creationId="{330F5E98-CB89-477B-B6A0-7613613763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8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3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62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64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97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4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96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2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17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68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19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A0F0-6616-4446-B155-D836AB5825AA}" type="datetimeFigureOut">
              <a:rPr lang="fr-FR" smtClean="0"/>
              <a:t>25/02/2018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396A3-F607-4BAC-8B43-ADD2EFBEC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9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461" y="6206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Le </a:t>
            </a:r>
            <a:r>
              <a:rPr lang="fr-FR" sz="3600" b="1" dirty="0">
                <a:solidFill>
                  <a:srgbClr val="0070C0"/>
                </a:solidFill>
              </a:rPr>
              <a:t>p</a:t>
            </a:r>
            <a:r>
              <a:rPr lang="fr-FR" sz="3600" b="1" u="sng" dirty="0">
                <a:solidFill>
                  <a:srgbClr val="0070C0"/>
                </a:solidFill>
              </a:rPr>
              <a:t>on</a:t>
            </a:r>
            <a:r>
              <a:rPr lang="fr-FR" sz="3600" b="1" dirty="0">
                <a:solidFill>
                  <a:schemeClr val="bg1">
                    <a:lumMod val="65000"/>
                  </a:schemeClr>
                </a:solidFill>
              </a:rPr>
              <a:t>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8461" y="17008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Un </a:t>
            </a:r>
            <a:r>
              <a:rPr lang="fr-FR" sz="3600" b="1" dirty="0">
                <a:solidFill>
                  <a:srgbClr val="0070C0"/>
                </a:solidFill>
              </a:rPr>
              <a:t>b</a:t>
            </a:r>
            <a:r>
              <a:rPr lang="fr-FR" sz="3600" b="1" u="sng" dirty="0">
                <a:solidFill>
                  <a:srgbClr val="0070C0"/>
                </a:solidFill>
              </a:rPr>
              <a:t>on</a:t>
            </a:r>
            <a:r>
              <a:rPr lang="fr-FR" sz="3600" b="1" dirty="0">
                <a:solidFill>
                  <a:srgbClr val="FF0000"/>
                </a:solidFill>
              </a:rPr>
              <a:t>b</a:t>
            </a:r>
            <a:r>
              <a:rPr lang="fr-FR" sz="3600" b="1" u="sng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8461" y="278092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Mon </a:t>
            </a:r>
            <a:r>
              <a:rPr lang="fr-FR" sz="3600" b="1" dirty="0">
                <a:solidFill>
                  <a:srgbClr val="0070C0"/>
                </a:solidFill>
              </a:rPr>
              <a:t>t</a:t>
            </a:r>
            <a:r>
              <a:rPr lang="fr-FR" sz="3600" b="1" u="sng" dirty="0">
                <a:solidFill>
                  <a:srgbClr val="0070C0"/>
                </a:solidFill>
              </a:rPr>
              <a:t>on</a:t>
            </a:r>
            <a:r>
              <a:rPr lang="fr-FR" sz="3600" b="1" dirty="0">
                <a:solidFill>
                  <a:srgbClr val="FF0000"/>
                </a:solidFill>
              </a:rPr>
              <a:t>t</a:t>
            </a:r>
            <a:r>
              <a:rPr lang="fr-FR" sz="3600" b="1" u="sng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8461" y="38610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Un </a:t>
            </a:r>
            <a:r>
              <a:rPr lang="fr-FR" sz="3600" b="1" dirty="0">
                <a:solidFill>
                  <a:srgbClr val="0070C0"/>
                </a:solidFill>
              </a:rPr>
              <a:t>ma</a:t>
            </a:r>
            <a:r>
              <a:rPr lang="fr-FR" sz="3600" b="1" dirty="0">
                <a:solidFill>
                  <a:srgbClr val="FF0000"/>
                </a:solidFill>
              </a:rPr>
              <a:t>rr</a:t>
            </a:r>
            <a:r>
              <a:rPr lang="fr-FR" sz="3600" b="1" u="sng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461" y="494116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Une </a:t>
            </a:r>
            <a:r>
              <a:rPr lang="fr-FR" sz="3600" b="1" dirty="0">
                <a:solidFill>
                  <a:srgbClr val="0070C0"/>
                </a:solidFill>
              </a:rPr>
              <a:t>tr</a:t>
            </a:r>
            <a:r>
              <a:rPr lang="fr-FR" sz="3600" b="1" u="sng" dirty="0">
                <a:solidFill>
                  <a:srgbClr val="0070C0"/>
                </a:solidFill>
              </a:rPr>
              <a:t>om</a:t>
            </a:r>
            <a:r>
              <a:rPr lang="fr-FR" sz="3600" b="1" dirty="0">
                <a:solidFill>
                  <a:srgbClr val="FF0000"/>
                </a:solidFill>
              </a:rPr>
              <a:t>pe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81" y="154089"/>
            <a:ext cx="2455738" cy="20530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26" y="639973"/>
            <a:ext cx="2026966" cy="17071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19" y="2711089"/>
            <a:ext cx="2775285" cy="20151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07193"/>
            <a:ext cx="3242239" cy="24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21ADE07-445B-4369-8F0F-D086A994467B}"/>
              </a:ext>
            </a:extLst>
          </p:cNvPr>
          <p:cNvSpPr txBox="1"/>
          <p:nvPr/>
        </p:nvSpPr>
        <p:spPr>
          <a:xfrm>
            <a:off x="664026" y="476672"/>
            <a:ext cx="7815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70C0"/>
                </a:solidFill>
              </a:rPr>
              <a:t>Une</a:t>
            </a:r>
            <a:r>
              <a:rPr lang="fr-FR" sz="4400" b="1" dirty="0"/>
              <a:t> bombe </a:t>
            </a:r>
            <a:r>
              <a:rPr lang="fr-FR" sz="4400" b="1" dirty="0">
                <a:solidFill>
                  <a:srgbClr val="FF0000"/>
                </a:solidFill>
              </a:rPr>
              <a:t>est</a:t>
            </a:r>
            <a:r>
              <a:rPr lang="fr-FR" sz="4400" b="1" dirty="0"/>
              <a:t> </a:t>
            </a:r>
            <a:r>
              <a:rPr lang="fr-FR" sz="4400" b="1" dirty="0">
                <a:solidFill>
                  <a:srgbClr val="FF0000"/>
                </a:solidFill>
              </a:rPr>
              <a:t>tombé</a:t>
            </a:r>
            <a:r>
              <a:rPr lang="fr-F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4400" b="1" dirty="0"/>
              <a:t> </a:t>
            </a:r>
          </a:p>
          <a:p>
            <a:r>
              <a:rPr lang="fr-FR" sz="4400" b="1" dirty="0"/>
              <a:t>sur </a:t>
            </a:r>
            <a:r>
              <a:rPr lang="fr-FR" sz="4400" b="1" dirty="0">
                <a:solidFill>
                  <a:srgbClr val="0070C0"/>
                </a:solidFill>
              </a:rPr>
              <a:t>le</a:t>
            </a:r>
            <a:r>
              <a:rPr lang="fr-FR" sz="4400" b="1" dirty="0"/>
              <a:t> pon</a:t>
            </a:r>
            <a:r>
              <a:rPr lang="fr-F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4400" b="1" dirty="0"/>
              <a:t>. Nous </a:t>
            </a:r>
            <a:r>
              <a:rPr lang="fr-FR" sz="4400" b="1" dirty="0">
                <a:solidFill>
                  <a:srgbClr val="FF0000"/>
                </a:solidFill>
              </a:rPr>
              <a:t>crion</a:t>
            </a:r>
            <a:r>
              <a:rPr lang="fr-F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4400" b="1" dirty="0"/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F5C9C4-5237-4F89-9D1E-3E0AD8B75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13864"/>
            <a:ext cx="5328592" cy="37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C3869D-9F73-4A5D-88E2-DDA4E4A518B2}"/>
              </a:ext>
            </a:extLst>
          </p:cNvPr>
          <p:cNvSpPr txBox="1"/>
          <p:nvPr/>
        </p:nvSpPr>
        <p:spPr>
          <a:xfrm>
            <a:off x="664026" y="476672"/>
            <a:ext cx="7815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70C0"/>
                </a:solidFill>
              </a:rPr>
              <a:t>Le</a:t>
            </a:r>
            <a:r>
              <a:rPr lang="fr-FR" sz="4400" b="1" dirty="0"/>
              <a:t> mouton </a:t>
            </a:r>
            <a:r>
              <a:rPr lang="fr-FR" sz="4400" b="1" dirty="0">
                <a:solidFill>
                  <a:srgbClr val="FF0000"/>
                </a:solidFill>
              </a:rPr>
              <a:t>a croqué </a:t>
            </a:r>
            <a:r>
              <a:rPr lang="fr-FR" sz="4400" b="1" dirty="0">
                <a:solidFill>
                  <a:srgbClr val="0070C0"/>
                </a:solidFill>
              </a:rPr>
              <a:t>le</a:t>
            </a:r>
            <a:r>
              <a:rPr lang="fr-FR" sz="4400" b="1" dirty="0"/>
              <a:t> bouchon </a:t>
            </a:r>
            <a:r>
              <a:rPr lang="fr-FR" sz="4400" b="1" dirty="0">
                <a:solidFill>
                  <a:srgbClr val="0070C0"/>
                </a:solidFill>
              </a:rPr>
              <a:t>du</a:t>
            </a:r>
            <a:r>
              <a:rPr lang="fr-FR" sz="4400" b="1" dirty="0"/>
              <a:t> bidon.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7419A2-58E4-4AF1-ABC0-8E7C2A5C8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4098505" cy="41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0C1930-F408-4EA0-9437-B822BB5C2A77}"/>
              </a:ext>
            </a:extLst>
          </p:cNvPr>
          <p:cNvSpPr txBox="1"/>
          <p:nvPr/>
        </p:nvSpPr>
        <p:spPr>
          <a:xfrm>
            <a:off x="664026" y="476672"/>
            <a:ext cx="7815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Je </a:t>
            </a:r>
            <a:r>
              <a:rPr lang="fr-FR" sz="4400" b="1" dirty="0">
                <a:solidFill>
                  <a:srgbClr val="FF0000"/>
                </a:solidFill>
              </a:rPr>
              <a:t>lave</a:t>
            </a:r>
            <a:r>
              <a:rPr lang="fr-FR" sz="4400" b="1" dirty="0"/>
              <a:t> </a:t>
            </a:r>
            <a:r>
              <a:rPr lang="fr-FR" sz="4400" b="1" dirty="0">
                <a:solidFill>
                  <a:srgbClr val="0070C0"/>
                </a:solidFill>
              </a:rPr>
              <a:t>mon</a:t>
            </a:r>
            <a:r>
              <a:rPr lang="fr-FR" sz="4400" b="1" dirty="0"/>
              <a:t> ballon </a:t>
            </a:r>
            <a:r>
              <a:rPr lang="fr-FR" sz="4400" b="1" dirty="0">
                <a:solidFill>
                  <a:srgbClr val="00B050"/>
                </a:solidFill>
              </a:rPr>
              <a:t>avec</a:t>
            </a:r>
            <a:r>
              <a:rPr lang="fr-FR" sz="4400" b="1" dirty="0"/>
              <a:t> </a:t>
            </a:r>
            <a:r>
              <a:rPr lang="fr-FR" sz="4400" b="1" dirty="0">
                <a:solidFill>
                  <a:srgbClr val="0070C0"/>
                </a:solidFill>
              </a:rPr>
              <a:t>du</a:t>
            </a:r>
            <a:r>
              <a:rPr lang="fr-FR" sz="4400" b="1" dirty="0"/>
              <a:t> savon.</a:t>
            </a:r>
          </a:p>
        </p:txBody>
      </p:sp>
      <p:pic>
        <p:nvPicPr>
          <p:cNvPr id="20" name="Image 19" descr="Une image contenant intérieur, assis&#10;&#10;Description générée avec un niveau de confiance élevé">
            <a:extLst>
              <a:ext uri="{FF2B5EF4-FFF2-40B4-BE49-F238E27FC236}">
                <a16:creationId xmlns:a16="http://schemas.microsoft.com/office/drawing/2014/main" id="{330F5E98-CB89-477B-B6A0-761361376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296592" cy="41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8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46649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 b="1" dirty="0"/>
              <a:t>Le son [on]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060"/>
            <a:ext cx="3600400" cy="287058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2FBB25B-D191-473C-81C9-44AB3C1C57B0}"/>
              </a:ext>
            </a:extLst>
          </p:cNvPr>
          <p:cNvSpPr txBox="1">
            <a:spLocks/>
          </p:cNvSpPr>
          <p:nvPr/>
        </p:nvSpPr>
        <p:spPr>
          <a:xfrm>
            <a:off x="61156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/>
              <a:t>s’écrit « on » ou « om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1BF4E8-FF7C-4244-8578-1C891C407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09" y="476060"/>
            <a:ext cx="4309666" cy="30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3BB28B8B-6EC3-48A3-B1B2-23809D54A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76250"/>
            <a:ext cx="84582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23728" y="509413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Elle </a:t>
            </a:r>
            <a:r>
              <a:rPr lang="fr-FR" sz="4400" b="1" dirty="0">
                <a:solidFill>
                  <a:srgbClr val="FF0000"/>
                </a:solidFill>
              </a:rPr>
              <a:t>est</a:t>
            </a:r>
            <a:r>
              <a:rPr lang="fr-FR" sz="4400" b="1" dirty="0"/>
              <a:t> bl</a:t>
            </a:r>
            <a:r>
              <a:rPr lang="fr-FR" sz="4400" b="1" u="sng" dirty="0"/>
              <a:t>on</a:t>
            </a:r>
            <a:r>
              <a:rPr lang="fr-FR" sz="4400" b="1" dirty="0"/>
              <a:t>de.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27217" y="212997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Il </a:t>
            </a:r>
            <a:r>
              <a:rPr lang="fr-FR" sz="4400" b="1" dirty="0">
                <a:solidFill>
                  <a:srgbClr val="FF0000"/>
                </a:solidFill>
              </a:rPr>
              <a:t>est</a:t>
            </a:r>
            <a:r>
              <a:rPr lang="fr-FR" sz="4400" b="1" dirty="0"/>
              <a:t> bl</a:t>
            </a:r>
            <a:r>
              <a:rPr lang="fr-FR" sz="4400" b="1" u="sng" dirty="0"/>
              <a:t>on</a:t>
            </a:r>
            <a:r>
              <a:rPr lang="fr-FR" sz="4400" b="1" dirty="0">
                <a:solidFill>
                  <a:schemeClr val="bg1">
                    <a:lumMod val="65000"/>
                  </a:schemeClr>
                </a:solidFill>
              </a:rPr>
              <a:t>d.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08682" y="4941168"/>
            <a:ext cx="2271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Il </a:t>
            </a:r>
            <a:r>
              <a:rPr lang="fr-FR" sz="4400" b="1" dirty="0">
                <a:solidFill>
                  <a:srgbClr val="FF0000"/>
                </a:solidFill>
              </a:rPr>
              <a:t>t</a:t>
            </a:r>
            <a:r>
              <a:rPr lang="fr-FR" sz="4400" b="1" u="sng" dirty="0">
                <a:solidFill>
                  <a:srgbClr val="FF0000"/>
                </a:solidFill>
              </a:rPr>
              <a:t>om</a:t>
            </a:r>
            <a:r>
              <a:rPr lang="fr-FR" sz="4400" b="1" dirty="0">
                <a:solidFill>
                  <a:srgbClr val="FF0000"/>
                </a:solidFill>
              </a:rPr>
              <a:t>be.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561" y="571264"/>
            <a:ext cx="1200243" cy="22738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24" y="541314"/>
            <a:ext cx="1171131" cy="2212136"/>
          </a:xfrm>
          <a:prstGeom prst="rect">
            <a:avLst/>
          </a:prstGeom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18514" r="7399" b="18119"/>
          <a:stretch/>
        </p:blipFill>
        <p:spPr bwMode="auto">
          <a:xfrm>
            <a:off x="4211960" y="4509120"/>
            <a:ext cx="3596017" cy="19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64F3154-35F8-4801-97D9-A1976031A014}"/>
              </a:ext>
            </a:extLst>
          </p:cNvPr>
          <p:cNvSpPr txBox="1"/>
          <p:nvPr/>
        </p:nvSpPr>
        <p:spPr>
          <a:xfrm>
            <a:off x="539552" y="90872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Je </a:t>
            </a:r>
            <a:r>
              <a:rPr lang="fr-FR" sz="4400" b="1" dirty="0">
                <a:solidFill>
                  <a:srgbClr val="FF0000"/>
                </a:solidFill>
              </a:rPr>
              <a:t>di</a:t>
            </a:r>
            <a:r>
              <a:rPr lang="fr-FR" sz="4400" b="1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4400" b="1" dirty="0"/>
              <a:t> pard</a:t>
            </a:r>
            <a:r>
              <a:rPr lang="fr-FR" sz="4400" b="1" u="sng" dirty="0"/>
              <a:t>on.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CE82B5-03AE-4467-ADA2-4D8D020EAF57}"/>
              </a:ext>
            </a:extLst>
          </p:cNvPr>
          <p:cNvSpPr txBox="1"/>
          <p:nvPr/>
        </p:nvSpPr>
        <p:spPr>
          <a:xfrm>
            <a:off x="467544" y="4941168"/>
            <a:ext cx="6303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Tu </a:t>
            </a:r>
            <a:r>
              <a:rPr lang="fr-FR" sz="4400" b="1" dirty="0">
                <a:solidFill>
                  <a:srgbClr val="FF0000"/>
                </a:solidFill>
              </a:rPr>
              <a:t>es</a:t>
            </a:r>
            <a:r>
              <a:rPr lang="fr-FR" sz="4400" b="1" dirty="0"/>
              <a:t> </a:t>
            </a:r>
            <a:r>
              <a:rPr lang="fr-FR" sz="4400" b="1" dirty="0">
                <a:solidFill>
                  <a:srgbClr val="0070C0"/>
                </a:solidFill>
              </a:rPr>
              <a:t>un</a:t>
            </a:r>
            <a:r>
              <a:rPr lang="fr-FR" sz="4400" b="1" dirty="0"/>
              <a:t> b</a:t>
            </a:r>
            <a:r>
              <a:rPr lang="fr-FR" sz="4400" b="1" u="sng" dirty="0"/>
              <a:t>on</a:t>
            </a:r>
            <a:r>
              <a:rPr lang="fr-FR" sz="4400" b="1" dirty="0"/>
              <a:t> garç</a:t>
            </a:r>
            <a:r>
              <a:rPr lang="fr-FR" sz="4400" b="1" u="sng" dirty="0"/>
              <a:t>on.</a:t>
            </a:r>
          </a:p>
        </p:txBody>
      </p:sp>
      <p:pic>
        <p:nvPicPr>
          <p:cNvPr id="4" name="Picture 4" descr="Afficher l'image d'origine">
            <a:extLst>
              <a:ext uri="{FF2B5EF4-FFF2-40B4-BE49-F238E27FC236}">
                <a16:creationId xmlns:a16="http://schemas.microsoft.com/office/drawing/2014/main" id="{7F79562C-6A71-48FC-9034-3E1AECF5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57789"/>
            <a:ext cx="3680303" cy="428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461" y="620688"/>
            <a:ext cx="4931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70C0"/>
                </a:solidFill>
              </a:rPr>
              <a:t>Le</a:t>
            </a:r>
            <a:r>
              <a:rPr lang="fr-FR" sz="4400" b="1" dirty="0"/>
              <a:t> ball</a:t>
            </a:r>
            <a:r>
              <a:rPr lang="fr-FR" sz="4400" b="1" u="sng" dirty="0"/>
              <a:t>on</a:t>
            </a:r>
            <a:r>
              <a:rPr lang="fr-FR" sz="4400" b="1" dirty="0"/>
              <a:t> </a:t>
            </a:r>
            <a:r>
              <a:rPr lang="fr-FR" sz="4400" b="1" dirty="0">
                <a:solidFill>
                  <a:srgbClr val="FF0000"/>
                </a:solidFill>
              </a:rPr>
              <a:t>est</a:t>
            </a:r>
            <a:r>
              <a:rPr lang="fr-FR" sz="4400" b="1" dirty="0">
                <a:solidFill>
                  <a:srgbClr val="0070C0"/>
                </a:solidFill>
              </a:rPr>
              <a:t> </a:t>
            </a:r>
            <a:r>
              <a:rPr lang="fr-FR" sz="4400" b="1" dirty="0"/>
              <a:t>r</a:t>
            </a:r>
            <a:r>
              <a:rPr lang="fr-FR" sz="4400" b="1" u="sng" dirty="0"/>
              <a:t>on</a:t>
            </a:r>
            <a:r>
              <a:rPr lang="fr-FR" sz="4400" b="1" dirty="0">
                <a:solidFill>
                  <a:schemeClr val="bg1">
                    <a:lumMod val="65000"/>
                  </a:schemeClr>
                </a:solidFill>
              </a:rPr>
              <a:t>d.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9962" y="2834955"/>
            <a:ext cx="463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C’</a:t>
            </a:r>
            <a:r>
              <a:rPr lang="fr-FR" sz="4400" b="1" dirty="0">
                <a:solidFill>
                  <a:srgbClr val="FF0000"/>
                </a:solidFill>
              </a:rPr>
              <a:t>est</a:t>
            </a:r>
            <a:r>
              <a:rPr lang="fr-FR" sz="4400" b="1" dirty="0"/>
              <a:t> </a:t>
            </a:r>
            <a:r>
              <a:rPr lang="fr-FR" sz="4400" b="1" dirty="0">
                <a:solidFill>
                  <a:srgbClr val="0070C0"/>
                </a:solidFill>
              </a:rPr>
              <a:t>un</a:t>
            </a:r>
            <a:r>
              <a:rPr lang="fr-FR" sz="4400" b="1" dirty="0"/>
              <a:t>  b</a:t>
            </a:r>
            <a:r>
              <a:rPr lang="fr-FR" sz="4400" b="1" u="sng" dirty="0"/>
              <a:t>on</a:t>
            </a:r>
            <a:r>
              <a:rPr lang="fr-FR" sz="4400" b="1" dirty="0"/>
              <a:t>  li</a:t>
            </a:r>
            <a:r>
              <a:rPr lang="fr-FR" sz="4400" b="1" u="sng" dirty="0"/>
              <a:t>on.</a:t>
            </a:r>
            <a:endParaRPr lang="fr-FR" sz="4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28460" y="4941168"/>
            <a:ext cx="558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Ils </a:t>
            </a:r>
            <a:r>
              <a:rPr lang="fr-FR" sz="4400" b="1" dirty="0">
                <a:solidFill>
                  <a:srgbClr val="FF0000"/>
                </a:solidFill>
              </a:rPr>
              <a:t>s</a:t>
            </a:r>
            <a:r>
              <a:rPr lang="fr-FR" sz="4400" b="1" u="sng" dirty="0">
                <a:solidFill>
                  <a:srgbClr val="FF0000"/>
                </a:solidFill>
              </a:rPr>
              <a:t>on</a:t>
            </a:r>
            <a:r>
              <a:rPr lang="fr-FR" sz="4400" b="1" dirty="0">
                <a:solidFill>
                  <a:schemeClr val="bg1">
                    <a:lumMod val="65000"/>
                  </a:schemeClr>
                </a:solidFill>
              </a:rPr>
              <a:t>t </a:t>
            </a:r>
            <a:r>
              <a:rPr lang="fr-FR" sz="4400" b="1" dirty="0">
                <a:solidFill>
                  <a:srgbClr val="00B050"/>
                </a:solidFill>
              </a:rPr>
              <a:t>dans</a:t>
            </a:r>
            <a:r>
              <a:rPr lang="fr-FR" sz="4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4400" b="1" dirty="0">
                <a:solidFill>
                  <a:srgbClr val="0070C0"/>
                </a:solidFill>
              </a:rPr>
              <a:t>le</a:t>
            </a:r>
            <a:r>
              <a:rPr lang="fr-FR" sz="4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4400" b="1" dirty="0"/>
              <a:t>jardin.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1986"/>
            <a:ext cx="1143000" cy="11144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27705"/>
            <a:ext cx="3019772" cy="2214499"/>
          </a:xfrm>
          <a:prstGeom prst="rect">
            <a:avLst/>
          </a:prstGeom>
        </p:spPr>
      </p:pic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51" y="4209392"/>
            <a:ext cx="2936512" cy="22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92F8C09-070B-44B4-8E1F-65FC52284A62}"/>
              </a:ext>
            </a:extLst>
          </p:cNvPr>
          <p:cNvSpPr txBox="1"/>
          <p:nvPr/>
        </p:nvSpPr>
        <p:spPr>
          <a:xfrm>
            <a:off x="539552" y="875705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C’</a:t>
            </a:r>
            <a:r>
              <a:rPr lang="fr-FR" sz="4400" b="1" dirty="0">
                <a:solidFill>
                  <a:srgbClr val="FF0000"/>
                </a:solidFill>
              </a:rPr>
              <a:t>est</a:t>
            </a:r>
            <a:r>
              <a:rPr lang="fr-FR" sz="4400" b="1" dirty="0"/>
              <a:t> </a:t>
            </a:r>
            <a:r>
              <a:rPr lang="fr-FR" sz="4400" b="1" dirty="0">
                <a:solidFill>
                  <a:srgbClr val="0070C0"/>
                </a:solidFill>
              </a:rPr>
              <a:t>un</a:t>
            </a:r>
            <a:r>
              <a:rPr lang="fr-FR" sz="4400" b="1" dirty="0"/>
              <a:t> poliss</a:t>
            </a:r>
            <a:r>
              <a:rPr lang="fr-FR" sz="4400" b="1" u="sng" dirty="0"/>
              <a:t>on</a:t>
            </a:r>
            <a:r>
              <a:rPr lang="fr-FR" sz="4400" b="1" dirty="0"/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05E993-26E3-4696-84CF-B881BA6BF581}"/>
              </a:ext>
            </a:extLst>
          </p:cNvPr>
          <p:cNvSpPr txBox="1"/>
          <p:nvPr/>
        </p:nvSpPr>
        <p:spPr>
          <a:xfrm>
            <a:off x="539552" y="4653136"/>
            <a:ext cx="6303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70C0"/>
                </a:solidFill>
              </a:rPr>
              <a:t>Mon</a:t>
            </a:r>
            <a:r>
              <a:rPr lang="fr-FR" sz="4400" b="1" dirty="0"/>
              <a:t> édred</a:t>
            </a:r>
            <a:r>
              <a:rPr lang="fr-FR" sz="4400" b="1" u="sng" dirty="0"/>
              <a:t>on</a:t>
            </a:r>
            <a:r>
              <a:rPr lang="fr-FR" sz="4400" b="1" dirty="0">
                <a:solidFill>
                  <a:srgbClr val="00B050"/>
                </a:solidFill>
              </a:rPr>
              <a:t> </a:t>
            </a:r>
            <a:r>
              <a:rPr lang="fr-FR" sz="4400" b="1" dirty="0">
                <a:solidFill>
                  <a:srgbClr val="FF0000"/>
                </a:solidFill>
              </a:rPr>
              <a:t>est</a:t>
            </a:r>
            <a:r>
              <a:rPr lang="fr-FR" sz="4400" b="1" dirty="0"/>
              <a:t> l</a:t>
            </a:r>
            <a:r>
              <a:rPr lang="fr-FR" sz="4400" b="1" u="sng" dirty="0"/>
              <a:t>on</a:t>
            </a:r>
            <a:r>
              <a:rPr lang="fr-F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g.</a:t>
            </a:r>
            <a:endParaRPr lang="fr-FR" sz="44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Afficher l'image d'origine">
            <a:extLst>
              <a:ext uri="{FF2B5EF4-FFF2-40B4-BE49-F238E27FC236}">
                <a16:creationId xmlns:a16="http://schemas.microsoft.com/office/drawing/2014/main" id="{0E9EDD96-2E25-4D26-B15F-98A0EE8E1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295"/>
            <a:ext cx="1728192" cy="26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ficher l'image d'origine">
            <a:extLst>
              <a:ext uri="{FF2B5EF4-FFF2-40B4-BE49-F238E27FC236}">
                <a16:creationId xmlns:a16="http://schemas.microsoft.com/office/drawing/2014/main" id="{589A3423-B8DE-41E6-B088-CDC373FD4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8393" r="7084" b="25442"/>
          <a:stretch/>
        </p:blipFill>
        <p:spPr bwMode="auto">
          <a:xfrm>
            <a:off x="6012160" y="3068960"/>
            <a:ext cx="2946428" cy="17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14102ED-9120-40B2-B24E-C02E7C0A1A00}"/>
              </a:ext>
            </a:extLst>
          </p:cNvPr>
          <p:cNvSpPr txBox="1"/>
          <p:nvPr/>
        </p:nvSpPr>
        <p:spPr>
          <a:xfrm>
            <a:off x="664026" y="476672"/>
            <a:ext cx="7815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Marion</a:t>
            </a:r>
            <a:r>
              <a:rPr lang="fr-FR" sz="4400" b="1" dirty="0">
                <a:solidFill>
                  <a:srgbClr val="0070C0"/>
                </a:solidFill>
              </a:rPr>
              <a:t> </a:t>
            </a:r>
            <a:r>
              <a:rPr lang="fr-FR" sz="4400" b="1" dirty="0">
                <a:solidFill>
                  <a:srgbClr val="FF0000"/>
                </a:solidFill>
              </a:rPr>
              <a:t>joue</a:t>
            </a:r>
            <a:r>
              <a:rPr lang="fr-FR" sz="4400" b="1" dirty="0">
                <a:solidFill>
                  <a:srgbClr val="0070C0"/>
                </a:solidFill>
              </a:rPr>
              <a:t> du </a:t>
            </a:r>
            <a:r>
              <a:rPr lang="fr-FR" sz="4400" b="1" dirty="0"/>
              <a:t>violon</a:t>
            </a:r>
            <a:r>
              <a:rPr lang="fr-FR" sz="4400" b="1" dirty="0">
                <a:solidFill>
                  <a:srgbClr val="0070C0"/>
                </a:solidFill>
              </a:rPr>
              <a:t> </a:t>
            </a:r>
            <a:r>
              <a:rPr lang="fr-FR" sz="4400" b="1" dirty="0">
                <a:solidFill>
                  <a:srgbClr val="00B050"/>
                </a:solidFill>
              </a:rPr>
              <a:t>avec</a:t>
            </a:r>
            <a:r>
              <a:rPr lang="fr-FR" sz="4400" b="1" dirty="0">
                <a:solidFill>
                  <a:srgbClr val="0070C0"/>
                </a:solidFill>
              </a:rPr>
              <a:t> son </a:t>
            </a:r>
            <a:r>
              <a:rPr lang="fr-FR" sz="4400" b="1" dirty="0"/>
              <a:t>tonton.</a:t>
            </a:r>
          </a:p>
        </p:txBody>
      </p:sp>
      <p:pic>
        <p:nvPicPr>
          <p:cNvPr id="14" name="Image 13" descr="Une image contenant instrument à cordes&#10;&#10;Description générée avec un niveau de confiance élevé">
            <a:extLst>
              <a:ext uri="{FF2B5EF4-FFF2-40B4-BE49-F238E27FC236}">
                <a16:creationId xmlns:a16="http://schemas.microsoft.com/office/drawing/2014/main" id="{2C4FFEFA-E2B1-425E-92CA-B7DEBED0B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8965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C02C11-CA9D-4C9A-9A14-600656EA92D8}"/>
              </a:ext>
            </a:extLst>
          </p:cNvPr>
          <p:cNvSpPr txBox="1"/>
          <p:nvPr/>
        </p:nvSpPr>
        <p:spPr>
          <a:xfrm>
            <a:off x="664027" y="476672"/>
            <a:ext cx="6572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Tu m’</a:t>
            </a:r>
            <a:r>
              <a:rPr lang="fr-FR" sz="4400" b="1" dirty="0">
                <a:solidFill>
                  <a:srgbClr val="FF0000"/>
                </a:solidFill>
              </a:rPr>
              <a:t>as</a:t>
            </a:r>
            <a:r>
              <a:rPr lang="fr-FR" sz="4400" b="1" dirty="0"/>
              <a:t> </a:t>
            </a:r>
            <a:r>
              <a:rPr lang="fr-FR" sz="4400" b="1" dirty="0">
                <a:solidFill>
                  <a:srgbClr val="FF0000"/>
                </a:solidFill>
              </a:rPr>
              <a:t>donné</a:t>
            </a:r>
            <a:r>
              <a:rPr lang="fr-FR" sz="4400" b="1" dirty="0"/>
              <a:t> </a:t>
            </a:r>
            <a:r>
              <a:rPr lang="fr-FR" sz="4400" b="1" dirty="0">
                <a:solidFill>
                  <a:srgbClr val="0070C0"/>
                </a:solidFill>
              </a:rPr>
              <a:t>un</a:t>
            </a:r>
            <a:r>
              <a:rPr lang="fr-FR" sz="4400" b="1" dirty="0"/>
              <a:t> bonbon, </a:t>
            </a:r>
          </a:p>
          <a:p>
            <a:r>
              <a:rPr lang="fr-FR" sz="4400" b="1" dirty="0"/>
              <a:t>il </a:t>
            </a:r>
            <a:r>
              <a:rPr lang="fr-FR" sz="4400" b="1" dirty="0">
                <a:solidFill>
                  <a:srgbClr val="FF0000"/>
                </a:solidFill>
              </a:rPr>
              <a:t>a fondu</a:t>
            </a:r>
            <a:r>
              <a:rPr lang="fr-FR" sz="4400" b="1" dirty="0"/>
              <a:t>.</a:t>
            </a:r>
          </a:p>
        </p:txBody>
      </p:sp>
      <p:sp>
        <p:nvSpPr>
          <p:cNvPr id="3" name="Parenthèse ouvrante 2">
            <a:extLst>
              <a:ext uri="{FF2B5EF4-FFF2-40B4-BE49-F238E27FC236}">
                <a16:creationId xmlns:a16="http://schemas.microsoft.com/office/drawing/2014/main" id="{8F402A90-B07E-44FB-83A2-67CC20222A85}"/>
              </a:ext>
            </a:extLst>
          </p:cNvPr>
          <p:cNvSpPr/>
          <p:nvPr/>
        </p:nvSpPr>
        <p:spPr>
          <a:xfrm rot="16200000">
            <a:off x="2791399" y="928319"/>
            <a:ext cx="248833" cy="576064"/>
          </a:xfrm>
          <a:prstGeom prst="leftBracket">
            <a:avLst>
              <a:gd name="adj" fmla="val 58443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Parenthèse ouvrante 3">
            <a:extLst>
              <a:ext uri="{FF2B5EF4-FFF2-40B4-BE49-F238E27FC236}">
                <a16:creationId xmlns:a16="http://schemas.microsoft.com/office/drawing/2014/main" id="{7B37558E-6258-4BEC-9D86-F7459C54EB19}"/>
              </a:ext>
            </a:extLst>
          </p:cNvPr>
          <p:cNvSpPr/>
          <p:nvPr/>
        </p:nvSpPr>
        <p:spPr>
          <a:xfrm rot="16200000">
            <a:off x="3547485" y="748297"/>
            <a:ext cx="248832" cy="936105"/>
          </a:xfrm>
          <a:prstGeom prst="leftBracket">
            <a:avLst>
              <a:gd name="adj" fmla="val 58443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enthèse ouvrante 4">
            <a:extLst>
              <a:ext uri="{FF2B5EF4-FFF2-40B4-BE49-F238E27FC236}">
                <a16:creationId xmlns:a16="http://schemas.microsoft.com/office/drawing/2014/main" id="{566735D6-9061-4854-A5AE-F77355AA9CC7}"/>
              </a:ext>
            </a:extLst>
          </p:cNvPr>
          <p:cNvSpPr/>
          <p:nvPr/>
        </p:nvSpPr>
        <p:spPr>
          <a:xfrm rot="16200000">
            <a:off x="5312998" y="785617"/>
            <a:ext cx="243557" cy="866740"/>
          </a:xfrm>
          <a:prstGeom prst="leftBracket">
            <a:avLst>
              <a:gd name="adj" fmla="val 58443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7B8A50D1-D284-42BE-8BC9-AF4391C683F3}"/>
              </a:ext>
            </a:extLst>
          </p:cNvPr>
          <p:cNvSpPr/>
          <p:nvPr/>
        </p:nvSpPr>
        <p:spPr>
          <a:xfrm rot="16200000">
            <a:off x="6197970" y="785617"/>
            <a:ext cx="243557" cy="866740"/>
          </a:xfrm>
          <a:prstGeom prst="leftBracket">
            <a:avLst>
              <a:gd name="adj" fmla="val 58443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B11C61E-919C-44A2-BE7E-3DC751F7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6889948" cy="34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5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109</Words>
  <Application>Microsoft Office PowerPoint</Application>
  <PresentationFormat>Affichage à l'écran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Présentation PowerPoint</vt:lpstr>
      <vt:lpstr>Le son [on]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son [on]</dc:title>
  <dc:creator>Véronique</dc:creator>
  <cp:lastModifiedBy>Véronique Lacour</cp:lastModifiedBy>
  <cp:revision>5</cp:revision>
  <dcterms:created xsi:type="dcterms:W3CDTF">2017-01-18T14:47:45Z</dcterms:created>
  <dcterms:modified xsi:type="dcterms:W3CDTF">2018-02-25T14:43:12Z</dcterms:modified>
</cp:coreProperties>
</file>