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190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190FD2-1AE6-4A82-8E6D-7BE8DDCD3FE1}" type="datetimeFigureOut">
              <a:rPr lang="fr-FR" smtClean="0"/>
              <a:t>12/03/2014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1821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12/03/2014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02260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12/03/2014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98214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12/03/2014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4917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12/03/2014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451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12/03/2014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89741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12/03/2014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4514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12/03/2014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71165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12/03/2014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34793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12/03/2014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42165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0FD2-1AE6-4A82-8E6D-7BE8DDCD3FE1}" type="datetimeFigureOut">
              <a:rPr lang="fr-FR" smtClean="0"/>
              <a:t>12/03/2014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77271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3190FD2-1AE6-4A82-8E6D-7BE8DDCD3FE1}" type="datetimeFigureOut">
              <a:rPr lang="fr-FR" smtClean="0"/>
              <a:t>12/03/2014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78A9D1-2B06-4898-A048-B2B242D0F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7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ara6it.deviantart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2407" y="2124337"/>
            <a:ext cx="11590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0" b="1" dirty="0" smtClean="0">
                <a:latin typeface="BalloonEFDropShadow" panose="00000400000000000000" pitchFamily="2" charset="0"/>
                <a:cs typeface="Agent Orange" panose="00000400000000000000" pitchFamily="2" charset="0"/>
              </a:rPr>
              <a:t>How </a:t>
            </a:r>
            <a:r>
              <a:rPr lang="fr-FR" sz="12000" b="1" dirty="0">
                <a:latin typeface="BalloonEFDropShadow" panose="00000400000000000000" pitchFamily="2" charset="0"/>
                <a:cs typeface="Agent Orange" panose="00000400000000000000" pitchFamily="2" charset="0"/>
              </a:rPr>
              <a:t>Are You? </a:t>
            </a:r>
            <a:endParaRPr lang="fr-FR" sz="12000" dirty="0">
              <a:latin typeface="BalloonEFDropShadow" panose="00000400000000000000" pitchFamily="2" charset="0"/>
              <a:cs typeface="Agent Orange" panose="00000400000000000000" pitchFamily="2" charset="0"/>
            </a:endParaRPr>
          </a:p>
        </p:txBody>
      </p:sp>
      <p:pic>
        <p:nvPicPr>
          <p:cNvPr id="2" name="howareyou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2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9925" y="58956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5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2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68" y="5657671"/>
            <a:ext cx="721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I'm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thirsty, too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8897" r="7606" b="12445"/>
          <a:stretch/>
        </p:blipFill>
        <p:spPr>
          <a:xfrm>
            <a:off x="3719667" y="1313210"/>
            <a:ext cx="4779402" cy="43839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259348" y="0"/>
            <a:ext cx="1273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How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   How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04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63635" b="50454"/>
          <a:stretch/>
        </p:blipFill>
        <p:spPr>
          <a:xfrm rot="20230481">
            <a:off x="527254" y="727059"/>
            <a:ext cx="265552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5878" r="36037" b="51207"/>
          <a:stretch/>
        </p:blipFill>
        <p:spPr>
          <a:xfrm rot="20415490">
            <a:off x="1151128" y="3829652"/>
            <a:ext cx="2252282" cy="2530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3576" b="51207"/>
          <a:stretch/>
        </p:blipFill>
        <p:spPr>
          <a:xfrm rot="1499874">
            <a:off x="8909105" y="844165"/>
            <a:ext cx="2700896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62552" t="49178" r="1205"/>
          <a:stretch/>
        </p:blipFill>
        <p:spPr>
          <a:xfrm>
            <a:off x="4941223" y="508687"/>
            <a:ext cx="2580178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7014" t="49588" r="39209"/>
          <a:stretch/>
        </p:blipFill>
        <p:spPr>
          <a:xfrm>
            <a:off x="4941223" y="3456251"/>
            <a:ext cx="2047064" cy="2807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t="49985" r="65556"/>
          <a:stretch/>
        </p:blipFill>
        <p:spPr>
          <a:xfrm rot="1531037">
            <a:off x="8496512" y="3806592"/>
            <a:ext cx="2491693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110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98821" y="5406190"/>
            <a:ext cx="721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I'm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sleepy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21805"/>
          <a:stretch/>
        </p:blipFill>
        <p:spPr>
          <a:xfrm>
            <a:off x="4354633" y="1332397"/>
            <a:ext cx="3939136" cy="407379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259348" y="0"/>
            <a:ext cx="1273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How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   How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74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1537" y="5556243"/>
            <a:ext cx="721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I'm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sleepy, too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16" y="1395947"/>
            <a:ext cx="5083647" cy="43367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259348" y="0"/>
            <a:ext cx="1273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How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   How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36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43199" y="5454316"/>
            <a:ext cx="721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I'm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great!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18020"/>
          <a:stretch/>
        </p:blipFill>
        <p:spPr>
          <a:xfrm>
            <a:off x="3463092" y="1491916"/>
            <a:ext cx="5773814" cy="39624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259348" y="0"/>
            <a:ext cx="1273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How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   How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63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43199" y="5518484"/>
            <a:ext cx="721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I'm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great, too !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05" y="1335852"/>
            <a:ext cx="3885564" cy="43590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259348" y="0"/>
            <a:ext cx="1273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How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   How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58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63635" b="50454"/>
          <a:stretch/>
        </p:blipFill>
        <p:spPr>
          <a:xfrm rot="20230481">
            <a:off x="527254" y="727059"/>
            <a:ext cx="265552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5878" r="36037" b="51207"/>
          <a:stretch/>
        </p:blipFill>
        <p:spPr>
          <a:xfrm rot="20415490">
            <a:off x="1151128" y="3829652"/>
            <a:ext cx="2252282" cy="2530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3576" b="51207"/>
          <a:stretch/>
        </p:blipFill>
        <p:spPr>
          <a:xfrm rot="1499874">
            <a:off x="8909105" y="844165"/>
            <a:ext cx="2700896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62552" t="49178" r="1205"/>
          <a:stretch/>
        </p:blipFill>
        <p:spPr>
          <a:xfrm>
            <a:off x="4941223" y="508687"/>
            <a:ext cx="2580178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7014" t="49588" r="39209"/>
          <a:stretch/>
        </p:blipFill>
        <p:spPr>
          <a:xfrm>
            <a:off x="4941223" y="3456251"/>
            <a:ext cx="2047064" cy="2807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t="49985" r="65556"/>
          <a:stretch/>
        </p:blipFill>
        <p:spPr>
          <a:xfrm rot="1531037">
            <a:off x="8496512" y="3806592"/>
            <a:ext cx="2491693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8270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259348" y="0"/>
            <a:ext cx="1273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How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   How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18020"/>
          <a:stretch/>
        </p:blipFill>
        <p:spPr>
          <a:xfrm>
            <a:off x="3655269" y="1624788"/>
            <a:ext cx="5325293" cy="365459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310063" y="5662863"/>
            <a:ext cx="7748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I'm happy 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46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46947" y="5438274"/>
            <a:ext cx="721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I'm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happy, too 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11" y="1293271"/>
            <a:ext cx="5526671" cy="41450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259348" y="0"/>
            <a:ext cx="1273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How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   How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835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68" y="5422231"/>
            <a:ext cx="721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I'm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sad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775" y="1435468"/>
            <a:ext cx="4811186" cy="41077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259348" y="0"/>
            <a:ext cx="1273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How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   How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72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66737" y="5454303"/>
            <a:ext cx="721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I'm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sad, too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68" y="1370848"/>
            <a:ext cx="3917938" cy="43321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259348" y="0"/>
            <a:ext cx="1273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How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   How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38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63635" b="50454"/>
          <a:stretch/>
        </p:blipFill>
        <p:spPr>
          <a:xfrm rot="20230481">
            <a:off x="527254" y="727059"/>
            <a:ext cx="2655520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5878" r="36037" b="51207"/>
          <a:stretch/>
        </p:blipFill>
        <p:spPr>
          <a:xfrm rot="20415490">
            <a:off x="1151128" y="3829652"/>
            <a:ext cx="2252282" cy="2530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3576" b="51207"/>
          <a:stretch/>
        </p:blipFill>
        <p:spPr>
          <a:xfrm rot="1499874">
            <a:off x="8909105" y="844165"/>
            <a:ext cx="2700896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62552" t="49178" r="1205"/>
          <a:stretch/>
        </p:blipFill>
        <p:spPr>
          <a:xfrm>
            <a:off x="4941223" y="508687"/>
            <a:ext cx="2580178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7014" t="49588" r="39209"/>
          <a:stretch/>
        </p:blipFill>
        <p:spPr>
          <a:xfrm>
            <a:off x="4941223" y="3456251"/>
            <a:ext cx="2047064" cy="2807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t="49985" r="65556"/>
          <a:stretch/>
        </p:blipFill>
        <p:spPr>
          <a:xfrm rot="1531037">
            <a:off x="8496512" y="3806592"/>
            <a:ext cx="2491693" cy="23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37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43200" y="5927558"/>
            <a:ext cx="721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I'm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hungry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686" b="15292"/>
          <a:stretch/>
        </p:blipFill>
        <p:spPr>
          <a:xfrm>
            <a:off x="3738812" y="1324254"/>
            <a:ext cx="5222376" cy="44793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259348" y="0"/>
            <a:ext cx="1273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How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   How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058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43199" y="5485372"/>
            <a:ext cx="721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I'm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hungry, too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2136" r="7729" b="8228"/>
          <a:stretch/>
        </p:blipFill>
        <p:spPr>
          <a:xfrm>
            <a:off x="4237789" y="1417309"/>
            <a:ext cx="4224421" cy="417548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958286" y="6577979"/>
            <a:ext cx="1103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Image by </a:t>
            </a:r>
            <a:r>
              <a:rPr lang="fr-FR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Para6iT</a:t>
            </a:r>
            <a:endParaRPr lang="fr-FR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259348" y="0"/>
            <a:ext cx="1273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How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   How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45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43200" y="5486400"/>
            <a:ext cx="721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I'm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thirsty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120" y="1331496"/>
            <a:ext cx="6015759" cy="42992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259348" y="0"/>
            <a:ext cx="1273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How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   How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are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you?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247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Jaune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TC103457444[[fn=Base]]</Template>
  <TotalTime>235</TotalTime>
  <Words>153</Words>
  <Application>Microsoft Office PowerPoint</Application>
  <PresentationFormat>Grand écran</PresentationFormat>
  <Paragraphs>48</Paragraphs>
  <Slides>16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Agent Orange</vt:lpstr>
      <vt:lpstr>BalloonEFDropShadow</vt:lpstr>
      <vt:lpstr>Corbel</vt:lpstr>
      <vt:lpstr>Script cole</vt:lpstr>
      <vt:lpstr>Base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Patricia HUGEROT</dc:creator>
  <cp:lastModifiedBy>Patricia HUGEROT</cp:lastModifiedBy>
  <cp:revision>19</cp:revision>
  <dcterms:created xsi:type="dcterms:W3CDTF">2014-03-12T18:08:44Z</dcterms:created>
  <dcterms:modified xsi:type="dcterms:W3CDTF">2014-03-12T22:40:12Z</dcterms:modified>
</cp:coreProperties>
</file>