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70" r:id="rId4"/>
    <p:sldId id="272" r:id="rId5"/>
    <p:sldId id="265" r:id="rId6"/>
    <p:sldId id="264" r:id="rId7"/>
    <p:sldId id="266" r:id="rId8"/>
    <p:sldId id="267" r:id="rId9"/>
    <p:sldId id="268" r:id="rId10"/>
    <p:sldId id="258" r:id="rId11"/>
    <p:sldId id="260" r:id="rId12"/>
    <p:sldId id="294" r:id="rId13"/>
    <p:sldId id="318" r:id="rId14"/>
    <p:sldId id="319" r:id="rId15"/>
    <p:sldId id="322" r:id="rId16"/>
    <p:sldId id="323" r:id="rId17"/>
    <p:sldId id="325" r:id="rId18"/>
    <p:sldId id="327" r:id="rId19"/>
    <p:sldId id="329" r:id="rId20"/>
    <p:sldId id="292" r:id="rId21"/>
    <p:sldId id="283" r:id="rId22"/>
    <p:sldId id="284" r:id="rId23"/>
    <p:sldId id="285" r:id="rId24"/>
    <p:sldId id="286" r:id="rId25"/>
    <p:sldId id="287" r:id="rId26"/>
    <p:sldId id="288" r:id="rId27"/>
    <p:sldId id="290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750" autoAdjust="0"/>
    <p:restoredTop sz="94660"/>
  </p:normalViewPr>
  <p:slideViewPr>
    <p:cSldViewPr snapToGrid="0">
      <p:cViewPr>
        <p:scale>
          <a:sx n="70" d="100"/>
          <a:sy n="70" d="100"/>
        </p:scale>
        <p:origin x="15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B50CF-AE98-4637-A064-D2B054BAF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C1FB7E-4101-4A4C-AA20-A7B128F09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C71A89-DD0C-419C-802E-67AFD06CE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83960F-F2D1-4E10-8A86-FC88216E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11AB61-C978-46BA-AC7C-91CB8351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41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BF17B1-58D7-4D7D-9031-F1999C5C0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A6FCB4-E9B2-4020-857C-8B5003450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F6BEC-A72C-43D5-99B1-4F583ECDA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72CA91-EEEC-4011-8C70-854EAFB7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8E01F3-9318-4B72-BD6F-9F823CF0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77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792FB5-610B-469D-9701-2E33F5F25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5B597B-224B-432B-809B-F1D04AFD2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8E3460-B742-470E-B0CB-B961F741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5266A4-A008-4D58-A4B2-45EEDDDD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C98513-C636-49C2-B497-83BE01D5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3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8F651-3B42-43F4-BB03-5EC56E6B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4CD2E1-1608-4E30-B995-A419D07FA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089338-DFAB-4873-B873-DB6F2A53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4889A2-B428-478F-A03B-79365436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6C08AF-F7A7-4D24-84B7-880C0601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89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EB9014-55D5-4192-BBA9-A9C8F554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66F310-A4DA-422F-B272-18076DC17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7B3A54-9699-4ECA-95CA-685803574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0C73FF-481C-40A6-AA72-F283735C6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6292D7-BAED-4B82-AFF8-3872226D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6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3F68B-AA64-4085-8B05-E52D34F33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3A6294-0A8D-4E87-8C01-62D9E4E77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761AAE-34BB-4F0B-B874-BF0147951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DF6596-30A5-4E98-BA6D-00B50E92B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AD0D1C-8FC5-40CF-9DAD-A9E79C56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C46AAC-C0DE-42FC-9FF5-65DB24A1E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97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FBC5B4-2460-4173-A1E9-D2AF5A75A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3D2BCD-8DD0-4074-92AE-E4C57905B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EE9B7A-A2C6-4E83-95BD-004DB1827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C8F5DAC-9B39-4446-8F3C-485099207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90DAF1E-0BF9-40C1-80CB-9B1BA6112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95E1A6-1953-4BE7-964F-606D9D1A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1F3B28B-6FE0-427D-A318-ADE977A3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A6D3C33-C9C6-4C02-8933-F077E287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4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D0069C-E62B-47FE-8188-6955ED841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9C10C9A-7101-44C4-ADEF-B45E1F12F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295425-291B-4AFC-BC95-A6B85A4C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CCBF3D-606D-4300-A252-5646DD2E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62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3BC09E1-6D21-4691-8D4A-D4A901B37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F2ED48-7DA6-4B8D-A8B4-95AEF10A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774EFF-BF0D-4664-8D5C-59D30076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8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25061-9355-41BF-B914-45AC1B6AB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32ADC-994D-4617-B256-49D22943A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81EB40-5BF7-474F-AF8F-465490D28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D96F9B-BB02-4E06-949C-FF56096C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B81DE8-A816-49BD-91EB-A74F2F4F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F22284-9A2A-4D65-94FD-8677D877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9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10C8E4-AA45-4DE7-A79F-735901789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EC9955E-3CDE-47A9-A896-AAA9438A7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A01852-748D-4B0B-9A6B-7E8B6C1FA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4E3DC8-8178-450F-A13A-BDA1EC9EF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FACCA5-2859-4272-A0C8-1EDA25E5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DBFD5E-6420-4D88-9CD1-2BDF6D06C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78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2890B2C-AEA5-43A6-9470-A8604519C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E77ABB-BFB1-4124-AECD-268A99A56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165858-115A-48A1-AB43-6B86BDF45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56AB8-0333-43CC-8361-085FD6901EFC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83A2F4-A642-4F65-966B-351CD4031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B79880-BDE4-4D6A-87E1-5F2A368DC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3B2DB-1150-4F66-BBD2-8DDFD3893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71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1E9D6CA-A03B-42DF-9F85-6F5A2EDFD8E1}"/>
              </a:ext>
            </a:extLst>
          </p:cNvPr>
          <p:cNvSpPr/>
          <p:nvPr/>
        </p:nvSpPr>
        <p:spPr>
          <a:xfrm>
            <a:off x="997528" y="360218"/>
            <a:ext cx="10668000" cy="6137564"/>
          </a:xfrm>
          <a:prstGeom prst="rect">
            <a:avLst/>
          </a:prstGeom>
          <a:solidFill>
            <a:srgbClr val="FFFA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9FA782F-D125-4D6E-81D6-B73D2C2C5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56" y="360218"/>
            <a:ext cx="9892145" cy="3560618"/>
          </a:xfrm>
        </p:spPr>
        <p:txBody>
          <a:bodyPr>
            <a:noAutofit/>
          </a:bodyPr>
          <a:lstStyle/>
          <a:p>
            <a:r>
              <a:rPr lang="fr-FR" sz="7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Agnes-Xbold" panose="00000400000000000000" pitchFamily="2" charset="0"/>
              </a:rPr>
              <a:t>Soustraire </a:t>
            </a:r>
            <a:br>
              <a:rPr lang="fr-FR" sz="7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Agnes-Xbold" panose="00000400000000000000" pitchFamily="2" charset="0"/>
              </a:rPr>
            </a:br>
            <a:r>
              <a:rPr lang="fr-FR" sz="7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Agnes-Xbold" panose="00000400000000000000" pitchFamily="2" charset="0"/>
              </a:rPr>
              <a:t>des dizaines entières à un nombre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E329D2-53CD-4C07-9775-521D2874D293}"/>
              </a:ext>
            </a:extLst>
          </p:cNvPr>
          <p:cNvSpPr/>
          <p:nvPr/>
        </p:nvSpPr>
        <p:spPr>
          <a:xfrm>
            <a:off x="1385455" y="609600"/>
            <a:ext cx="9892146" cy="556952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accent4">
                    <a:lumMod val="75000"/>
                  </a:schemeClr>
                </a:solidFill>
              </a:ln>
              <a:noFill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EB7ECD-6E65-4286-B0CB-2A9E6162E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287" y="2618510"/>
            <a:ext cx="5402314" cy="356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3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757CF36-D73E-497D-834A-4848E3A96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6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E0330AA-8E63-4D49-977D-DF193E74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97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91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B7691579-5E22-4409-9B59-E445F9B67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7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D7AA48C-9130-4682-BD0E-ABD5507958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6497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7200C15-CAFE-4B32-BB66-6FD441E16B3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4600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FE4A7784-7530-431C-94CC-EB1D818DC9DB}"/>
              </a:ext>
            </a:extLst>
          </p:cNvPr>
          <p:cNvSpPr txBox="1"/>
          <p:nvPr/>
        </p:nvSpPr>
        <p:spPr>
          <a:xfrm>
            <a:off x="731428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9C8D9F5-EEE5-4360-9583-C9952DD552B0}"/>
              </a:ext>
            </a:extLst>
          </p:cNvPr>
          <p:cNvSpPr txBox="1"/>
          <p:nvPr/>
        </p:nvSpPr>
        <p:spPr>
          <a:xfrm>
            <a:off x="783189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4424F41-53D8-4637-9848-04C58FFEDAEE}"/>
              </a:ext>
            </a:extLst>
          </p:cNvPr>
          <p:cNvSpPr/>
          <p:nvPr/>
        </p:nvSpPr>
        <p:spPr>
          <a:xfrm>
            <a:off x="4075496" y="247725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E164FA6-5DDE-47B0-AE8B-4E1684A8CCD7}"/>
              </a:ext>
            </a:extLst>
          </p:cNvPr>
          <p:cNvSpPr/>
          <p:nvPr/>
        </p:nvSpPr>
        <p:spPr>
          <a:xfrm>
            <a:off x="8072821" y="2538169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81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76F531CB-D949-4319-A185-F4AB590D4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17" y="0"/>
            <a:ext cx="10480219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946DC718-6C48-4509-ABE3-443D5D8E4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32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76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C4655E0-AFF2-417E-A2DE-2EF2B5143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72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5EC03CC6-2D4E-4490-9990-E3FA1D8A3C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9832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CE2C39E-BBBD-4C26-8448-1E754D6028B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37935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4F10074-1012-472C-9989-87BEBF9A0996}"/>
              </a:ext>
            </a:extLst>
          </p:cNvPr>
          <p:cNvSpPr txBox="1"/>
          <p:nvPr/>
        </p:nvSpPr>
        <p:spPr>
          <a:xfrm>
            <a:off x="744763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0B0DA44-C6B6-4E1C-A83B-781FD0E1BC05}"/>
              </a:ext>
            </a:extLst>
          </p:cNvPr>
          <p:cNvSpPr txBox="1"/>
          <p:nvPr/>
        </p:nvSpPr>
        <p:spPr>
          <a:xfrm>
            <a:off x="796524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33B8DB47-F5FC-490B-A3F0-B190FFD6532F}"/>
              </a:ext>
            </a:extLst>
          </p:cNvPr>
          <p:cNvSpPr/>
          <p:nvPr/>
        </p:nvSpPr>
        <p:spPr>
          <a:xfrm>
            <a:off x="4171877" y="2524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AE4F5D1-5C7B-405C-A544-73D0FD7D9D8F}"/>
              </a:ext>
            </a:extLst>
          </p:cNvPr>
          <p:cNvSpPr/>
          <p:nvPr/>
        </p:nvSpPr>
        <p:spPr>
          <a:xfrm>
            <a:off x="832477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55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D2D9D1D-2B2A-427F-8E93-B503CB96741A}"/>
              </a:ext>
            </a:extLst>
          </p:cNvPr>
          <p:cNvSpPr txBox="1"/>
          <p:nvPr/>
        </p:nvSpPr>
        <p:spPr>
          <a:xfrm>
            <a:off x="3619500" y="1162050"/>
            <a:ext cx="5219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solidFill>
                  <a:srgbClr val="7030A0"/>
                </a:solidFill>
              </a:rPr>
              <a:t>Je montre </a:t>
            </a:r>
          </a:p>
          <a:p>
            <a:pPr algn="ctr"/>
            <a:r>
              <a:rPr lang="fr-FR" sz="5400" dirty="0">
                <a:solidFill>
                  <a:srgbClr val="7030A0"/>
                </a:solidFill>
              </a:rPr>
              <a:t>que j’ai compris</a:t>
            </a:r>
          </a:p>
        </p:txBody>
      </p:sp>
    </p:spTree>
    <p:extLst>
      <p:ext uri="{BB962C8B-B14F-4D97-AF65-F5344CB8AC3E}">
        <p14:creationId xmlns:p14="http://schemas.microsoft.com/office/powerpoint/2010/main" val="3087435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0846" y="1724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59 - 30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1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269AF01-98C9-432E-9444-D39C50819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ED503963-FB54-4728-8585-5D0886D32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44 - 20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3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6E7E1948-20B6-4AF9-89FC-4F42357A1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67 - 10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15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880AA52-4A9A-4502-9111-D4525D490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7" y="-29492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8BF0D1EF-E332-4B03-9BBB-1951D9D66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225" y="1414326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56 - 30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2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E7DEAE7-1ED6-422D-9B7B-7711B94B3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F37C0AD-7497-4425-83B9-0E9A802C6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2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52 - 10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26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757CF36-D73E-497D-834A-4848E3A96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6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E0330AA-8E63-4D49-977D-DF193E74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97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63 - 30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03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191" y="1637248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71 - 30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22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2105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38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3159125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3034145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7" y="2996768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086742" y="2105561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7601241" y="2105561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983D1D-89B6-43D2-A237-852C4FAB8EEE}"/>
              </a:ext>
            </a:extLst>
          </p:cNvPr>
          <p:cNvSpPr/>
          <p:nvPr/>
        </p:nvSpPr>
        <p:spPr>
          <a:xfrm>
            <a:off x="3861911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CD93AD-0AED-493C-A246-46D6872979C7}"/>
              </a:ext>
            </a:extLst>
          </p:cNvPr>
          <p:cNvSpPr/>
          <p:nvPr/>
        </p:nvSpPr>
        <p:spPr>
          <a:xfrm>
            <a:off x="4055397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BD5841-4D81-4971-94A1-B6CE9E3C863C}"/>
              </a:ext>
            </a:extLst>
          </p:cNvPr>
          <p:cNvSpPr/>
          <p:nvPr/>
        </p:nvSpPr>
        <p:spPr>
          <a:xfrm>
            <a:off x="4248883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844FF8F-BCF8-41F3-A74D-EBAAFC3FA170}"/>
              </a:ext>
            </a:extLst>
          </p:cNvPr>
          <p:cNvGrpSpPr/>
          <p:nvPr/>
        </p:nvGrpSpPr>
        <p:grpSpPr>
          <a:xfrm>
            <a:off x="4464776" y="930035"/>
            <a:ext cx="935658" cy="379476"/>
            <a:chOff x="4464776" y="930035"/>
            <a:chExt cx="732420" cy="276815"/>
          </a:xfrm>
        </p:grpSpPr>
        <p:sp>
          <p:nvSpPr>
            <p:cNvPr id="3" name="Ellipse 2">
              <a:extLst>
                <a:ext uri="{FF2B5EF4-FFF2-40B4-BE49-F238E27FC236}">
                  <a16:creationId xmlns:a16="http://schemas.microsoft.com/office/drawing/2014/main" id="{EDB8ECBD-6B27-4891-A06F-18FE0DD7FD19}"/>
                </a:ext>
              </a:extLst>
            </p:cNvPr>
            <p:cNvSpPr/>
            <p:nvPr/>
          </p:nvSpPr>
          <p:spPr>
            <a:xfrm>
              <a:off x="4464776" y="931288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AE51E311-1D06-45F2-A93A-F1590865777F}"/>
                </a:ext>
              </a:extLst>
            </p:cNvPr>
            <p:cNvSpPr/>
            <p:nvPr/>
          </p:nvSpPr>
          <p:spPr>
            <a:xfrm>
              <a:off x="4659713" y="931288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9C1F9E8B-4B1F-49AB-A5EB-83059C4C4641}"/>
                </a:ext>
              </a:extLst>
            </p:cNvPr>
            <p:cNvSpPr/>
            <p:nvPr/>
          </p:nvSpPr>
          <p:spPr>
            <a:xfrm>
              <a:off x="4468367" y="1129645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C4DEF2E2-CE39-4ADD-BD02-7C4A42DAF25D}"/>
                </a:ext>
              </a:extLst>
            </p:cNvPr>
            <p:cNvSpPr/>
            <p:nvPr/>
          </p:nvSpPr>
          <p:spPr>
            <a:xfrm>
              <a:off x="4662984" y="1134850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1DB40C77-41C8-43F2-B13A-CC3557B427F3}"/>
                </a:ext>
              </a:extLst>
            </p:cNvPr>
            <p:cNvSpPr/>
            <p:nvPr/>
          </p:nvSpPr>
          <p:spPr>
            <a:xfrm>
              <a:off x="4572904" y="1027926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8A900695-D19C-44A5-9B02-00A98D6B9930}"/>
                </a:ext>
              </a:extLst>
            </p:cNvPr>
            <p:cNvSpPr/>
            <p:nvPr/>
          </p:nvSpPr>
          <p:spPr>
            <a:xfrm>
              <a:off x="4926265" y="930035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463C496F-9B2E-47AE-A40A-F520814C74CF}"/>
                </a:ext>
              </a:extLst>
            </p:cNvPr>
            <p:cNvSpPr/>
            <p:nvPr/>
          </p:nvSpPr>
          <p:spPr>
            <a:xfrm>
              <a:off x="5125196" y="1130550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3FD03287-6B02-4088-A2A3-6F5719049738}"/>
                </a:ext>
              </a:extLst>
            </p:cNvPr>
            <p:cNvSpPr/>
            <p:nvPr/>
          </p:nvSpPr>
          <p:spPr>
            <a:xfrm>
              <a:off x="5031422" y="1025024"/>
              <a:ext cx="72000" cy="7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BD0210F8-1292-4F2C-90B0-F825E6E741F3}"/>
              </a:ext>
            </a:extLst>
          </p:cNvPr>
          <p:cNvSpPr/>
          <p:nvPr/>
        </p:nvSpPr>
        <p:spPr>
          <a:xfrm>
            <a:off x="4152827" y="29241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92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 animBg="1"/>
      <p:bldP spid="11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D2D9D1D-2B2A-427F-8E93-B503CB96741A}"/>
              </a:ext>
            </a:extLst>
          </p:cNvPr>
          <p:cNvSpPr txBox="1"/>
          <p:nvPr/>
        </p:nvSpPr>
        <p:spPr>
          <a:xfrm>
            <a:off x="3486149" y="1828800"/>
            <a:ext cx="521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solidFill>
                  <a:srgbClr val="7030A0"/>
                </a:solidFill>
              </a:rPr>
              <a:t>Correction</a:t>
            </a:r>
          </a:p>
        </p:txBody>
      </p:sp>
    </p:spTree>
    <p:extLst>
      <p:ext uri="{BB962C8B-B14F-4D97-AF65-F5344CB8AC3E}">
        <p14:creationId xmlns:p14="http://schemas.microsoft.com/office/powerpoint/2010/main" val="2135054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0846" y="1724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59 - 30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7470" y="2778125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98070" y="2653145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879096" y="2615768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589247" y="1724561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8103746" y="1724561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94B1E73-BC5E-4237-9AD1-CEF729DD1E0D}"/>
              </a:ext>
            </a:extLst>
          </p:cNvPr>
          <p:cNvSpPr/>
          <p:nvPr/>
        </p:nvSpPr>
        <p:spPr>
          <a:xfrm>
            <a:off x="6306522" y="2606243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9F7FC26-E924-49D6-A2CF-3A58A4A38A31}"/>
              </a:ext>
            </a:extLst>
          </p:cNvPr>
          <p:cNvSpPr/>
          <p:nvPr/>
        </p:nvSpPr>
        <p:spPr>
          <a:xfrm>
            <a:off x="842002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5A70D0B-E1D7-46B5-BB4A-C4330AF9872C}"/>
              </a:ext>
            </a:extLst>
          </p:cNvPr>
          <p:cNvSpPr/>
          <p:nvPr/>
        </p:nvSpPr>
        <p:spPr>
          <a:xfrm>
            <a:off x="4674161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51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269AF01-98C9-432E-9444-D39C50819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ED503963-FB54-4728-8585-5D0886D32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44 - 20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67C0331-7D24-48AB-8F8D-0B609C878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F9A55D66-356E-46E5-BBD5-6B0C2EFDCE9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D2E9E04-4F01-4673-A4CA-828254626D7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89ED744-0CAE-4157-AFBF-8F7CD937BAB1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49F5E94-64AB-408E-BAEF-08C642163BB6}"/>
              </a:ext>
            </a:extLst>
          </p:cNvPr>
          <p:cNvSpPr txBox="1"/>
          <p:nvPr/>
        </p:nvSpPr>
        <p:spPr>
          <a:xfrm>
            <a:off x="8126265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9C65512-F95C-4477-95BA-7AFFC74942DC}"/>
              </a:ext>
            </a:extLst>
          </p:cNvPr>
          <p:cNvSpPr/>
          <p:nvPr/>
        </p:nvSpPr>
        <p:spPr>
          <a:xfrm>
            <a:off x="4267127" y="2524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20B377E-13BB-4BCE-8C47-FD8ABB8FE5E9}"/>
              </a:ext>
            </a:extLst>
          </p:cNvPr>
          <p:cNvSpPr/>
          <p:nvPr/>
        </p:nvSpPr>
        <p:spPr>
          <a:xfrm>
            <a:off x="842002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8704770-0C83-4D34-B3ED-A6EAE5B4A566}"/>
              </a:ext>
            </a:extLst>
          </p:cNvPr>
          <p:cNvSpPr/>
          <p:nvPr/>
        </p:nvSpPr>
        <p:spPr>
          <a:xfrm>
            <a:off x="6145328" y="2452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7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6E7E1948-20B6-4AF9-89FC-4F42357A1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67 - 10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C330EB0-053F-493E-BD92-3A79302CD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77416414-795E-45AF-80BE-E54CAB78B1D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A938404-75D6-40C5-98FD-841C10EB495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DCE99114-4E8E-456A-A5CD-5255DB576241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CE180E-306B-46B5-B0B2-206CDD489B94}"/>
              </a:ext>
            </a:extLst>
          </p:cNvPr>
          <p:cNvSpPr txBox="1"/>
          <p:nvPr/>
        </p:nvSpPr>
        <p:spPr>
          <a:xfrm>
            <a:off x="8176684" y="1420435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3029EF2-DB85-45BE-9590-F660E6645AED}"/>
              </a:ext>
            </a:extLst>
          </p:cNvPr>
          <p:cNvSpPr/>
          <p:nvPr/>
        </p:nvSpPr>
        <p:spPr>
          <a:xfrm>
            <a:off x="6272026" y="2523319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9BF4B3D-8781-4B63-9FAE-B7DD5EC90192}"/>
              </a:ext>
            </a:extLst>
          </p:cNvPr>
          <p:cNvSpPr/>
          <p:nvPr/>
        </p:nvSpPr>
        <p:spPr>
          <a:xfrm>
            <a:off x="842002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6E28E23C-F157-4B96-B853-B5ABD9822B80}"/>
              </a:ext>
            </a:extLst>
          </p:cNvPr>
          <p:cNvSpPr/>
          <p:nvPr/>
        </p:nvSpPr>
        <p:spPr>
          <a:xfrm>
            <a:off x="4254205" y="2509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880AA52-4A9A-4502-9111-D4525D490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7" y="-29492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8BF0D1EF-E332-4B03-9BBB-1951D9D66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225" y="1414326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56 - 30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ECED9B5-3ED5-4EC2-A2FF-E979504EB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9625" y="2965314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53584E87-C6FB-469C-8EDA-07319B3DBE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60225" y="2503352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4B31380-4DFC-41AF-9F5A-419504CD3F9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341250" y="2503352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AFAA876-0863-4C0A-A058-ABF784DD643C}"/>
              </a:ext>
            </a:extLst>
          </p:cNvPr>
          <p:cNvSpPr txBox="1"/>
          <p:nvPr/>
        </p:nvSpPr>
        <p:spPr>
          <a:xfrm>
            <a:off x="7409532" y="1390944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321519-9997-43A7-AF5A-04E80F85AFAF}"/>
              </a:ext>
            </a:extLst>
          </p:cNvPr>
          <p:cNvSpPr txBox="1"/>
          <p:nvPr/>
        </p:nvSpPr>
        <p:spPr>
          <a:xfrm>
            <a:off x="7927149" y="1393687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17C89E2-7884-4557-8636-94A786C9A056}"/>
              </a:ext>
            </a:extLst>
          </p:cNvPr>
          <p:cNvSpPr/>
          <p:nvPr/>
        </p:nvSpPr>
        <p:spPr>
          <a:xfrm>
            <a:off x="4114727" y="2524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81FED91-482B-4EBE-A527-45786F8D765D}"/>
              </a:ext>
            </a:extLst>
          </p:cNvPr>
          <p:cNvSpPr/>
          <p:nvPr/>
        </p:nvSpPr>
        <p:spPr>
          <a:xfrm>
            <a:off x="8193711" y="2524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091582E-E80A-43E7-BEA3-454ED8DA738E}"/>
              </a:ext>
            </a:extLst>
          </p:cNvPr>
          <p:cNvSpPr/>
          <p:nvPr/>
        </p:nvSpPr>
        <p:spPr>
          <a:xfrm>
            <a:off x="5896883" y="2452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56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E7DEAE7-1ED6-422D-9B7B-7711B94B3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F37C0AD-7497-4425-83B9-0E9A802C6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2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52 - 10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ABCCA00-487B-4FAA-8AF8-37250DEB9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42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0D28877-1CB0-4B45-B32B-6893A3A7CA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8402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33285F4-09C8-43BD-AAF3-D407B19B8C0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6505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1C9BFE94-5F76-467D-BAD4-DD8A2DC9D188}"/>
              </a:ext>
            </a:extLst>
          </p:cNvPr>
          <p:cNvSpPr txBox="1"/>
          <p:nvPr/>
        </p:nvSpPr>
        <p:spPr>
          <a:xfrm>
            <a:off x="733333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A5D8473-C1C0-4C81-A58F-0B4A1E13F00E}"/>
              </a:ext>
            </a:extLst>
          </p:cNvPr>
          <p:cNvSpPr txBox="1"/>
          <p:nvPr/>
        </p:nvSpPr>
        <p:spPr>
          <a:xfrm>
            <a:off x="785094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F08A66C-64D8-41D1-A8AE-2B73BBA8E3B6}"/>
              </a:ext>
            </a:extLst>
          </p:cNvPr>
          <p:cNvSpPr/>
          <p:nvPr/>
        </p:nvSpPr>
        <p:spPr>
          <a:xfrm>
            <a:off x="6024000" y="2504269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91A4A321-7BC4-46F3-821D-E1BB26A3AC34}"/>
              </a:ext>
            </a:extLst>
          </p:cNvPr>
          <p:cNvSpPr/>
          <p:nvPr/>
        </p:nvSpPr>
        <p:spPr>
          <a:xfrm>
            <a:off x="8142291" y="2532844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2A80AA23-2AAA-4AF4-AA49-4224A35B4477}"/>
              </a:ext>
            </a:extLst>
          </p:cNvPr>
          <p:cNvSpPr/>
          <p:nvPr/>
        </p:nvSpPr>
        <p:spPr>
          <a:xfrm>
            <a:off x="4002550" y="2525581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42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757CF36-D73E-497D-834A-4848E3A96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6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E0330AA-8E63-4D49-977D-DF193E74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97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63 - 30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B7691579-5E22-4409-9B59-E445F9B67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7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D7AA48C-9130-4682-BD0E-ABD5507958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6497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7200C15-CAFE-4B32-BB66-6FD441E16B3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4600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FE4A7784-7530-431C-94CC-EB1D818DC9DB}"/>
              </a:ext>
            </a:extLst>
          </p:cNvPr>
          <p:cNvSpPr txBox="1"/>
          <p:nvPr/>
        </p:nvSpPr>
        <p:spPr>
          <a:xfrm>
            <a:off x="731428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9C8D9F5-EEE5-4360-9583-C9952DD552B0}"/>
              </a:ext>
            </a:extLst>
          </p:cNvPr>
          <p:cNvSpPr txBox="1"/>
          <p:nvPr/>
        </p:nvSpPr>
        <p:spPr>
          <a:xfrm>
            <a:off x="783189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3FFCB797-F469-431D-A99B-B19DE9D9EDD2}"/>
              </a:ext>
            </a:extLst>
          </p:cNvPr>
          <p:cNvSpPr/>
          <p:nvPr/>
        </p:nvSpPr>
        <p:spPr>
          <a:xfrm>
            <a:off x="4000427" y="2524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D30A2AD-D3DF-4302-9C66-A6112D2BE4C3}"/>
              </a:ext>
            </a:extLst>
          </p:cNvPr>
          <p:cNvSpPr/>
          <p:nvPr/>
        </p:nvSpPr>
        <p:spPr>
          <a:xfrm>
            <a:off x="815332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55E2013-0DD3-454A-9DB4-BC424B76D70E}"/>
              </a:ext>
            </a:extLst>
          </p:cNvPr>
          <p:cNvSpPr/>
          <p:nvPr/>
        </p:nvSpPr>
        <p:spPr>
          <a:xfrm>
            <a:off x="5801633" y="2532844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01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191" y="1637248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71 - 30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736" y="2843339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4d              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78647" y="2565832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659673" y="2528455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410592" y="1637248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7925091" y="1637248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4E44756-E9EA-4640-9A79-72B17272504F}"/>
              </a:ext>
            </a:extLst>
          </p:cNvPr>
          <p:cNvSpPr/>
          <p:nvPr/>
        </p:nvSpPr>
        <p:spPr>
          <a:xfrm>
            <a:off x="6135460" y="2546812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654B794-9A14-479D-ABD5-E5AF5A527C9A}"/>
              </a:ext>
            </a:extLst>
          </p:cNvPr>
          <p:cNvSpPr/>
          <p:nvPr/>
        </p:nvSpPr>
        <p:spPr>
          <a:xfrm>
            <a:off x="8139898" y="2543190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93A75B1-8FC6-430C-8463-E4303544A384}"/>
              </a:ext>
            </a:extLst>
          </p:cNvPr>
          <p:cNvSpPr/>
          <p:nvPr/>
        </p:nvSpPr>
        <p:spPr>
          <a:xfrm>
            <a:off x="4493608" y="2514792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8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2105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25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r-FR" altLang="fr-FR" sz="66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3159125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3034145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7" y="2996768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086742" y="2105561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7601241" y="2105561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983D1D-89B6-43D2-A237-852C4FAB8EEE}"/>
              </a:ext>
            </a:extLst>
          </p:cNvPr>
          <p:cNvSpPr/>
          <p:nvPr/>
        </p:nvSpPr>
        <p:spPr>
          <a:xfrm>
            <a:off x="3861911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CD93AD-0AED-493C-A246-46D6872979C7}"/>
              </a:ext>
            </a:extLst>
          </p:cNvPr>
          <p:cNvSpPr/>
          <p:nvPr/>
        </p:nvSpPr>
        <p:spPr>
          <a:xfrm>
            <a:off x="4055397" y="914553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EDB8ECBD-6B27-4891-A06F-18FE0DD7FD19}"/>
              </a:ext>
            </a:extLst>
          </p:cNvPr>
          <p:cNvSpPr/>
          <p:nvPr/>
        </p:nvSpPr>
        <p:spPr>
          <a:xfrm>
            <a:off x="4464776" y="931753"/>
            <a:ext cx="91979" cy="98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AE51E311-1D06-45F2-A93A-F1590865777F}"/>
              </a:ext>
            </a:extLst>
          </p:cNvPr>
          <p:cNvSpPr/>
          <p:nvPr/>
        </p:nvSpPr>
        <p:spPr>
          <a:xfrm>
            <a:off x="4713806" y="931753"/>
            <a:ext cx="91979" cy="98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9C1F9E8B-4B1F-49AB-A5EB-83059C4C4641}"/>
              </a:ext>
            </a:extLst>
          </p:cNvPr>
          <p:cNvSpPr/>
          <p:nvPr/>
        </p:nvSpPr>
        <p:spPr>
          <a:xfrm>
            <a:off x="4469363" y="1203673"/>
            <a:ext cx="91979" cy="98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C4DEF2E2-CE39-4ADD-BD02-7C4A42DAF25D}"/>
              </a:ext>
            </a:extLst>
          </p:cNvPr>
          <p:cNvSpPr/>
          <p:nvPr/>
        </p:nvSpPr>
        <p:spPr>
          <a:xfrm>
            <a:off x="4717984" y="1210809"/>
            <a:ext cx="91979" cy="98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1DB40C77-41C8-43F2-B13A-CC3557B427F3}"/>
              </a:ext>
            </a:extLst>
          </p:cNvPr>
          <p:cNvSpPr/>
          <p:nvPr/>
        </p:nvSpPr>
        <p:spPr>
          <a:xfrm>
            <a:off x="4602908" y="1064230"/>
            <a:ext cx="91979" cy="98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D0210F8-1292-4F2C-90B0-F825E6E741F3}"/>
              </a:ext>
            </a:extLst>
          </p:cNvPr>
          <p:cNvSpPr/>
          <p:nvPr/>
        </p:nvSpPr>
        <p:spPr>
          <a:xfrm>
            <a:off x="4152827" y="29241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670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025F6CA-5536-4F26-9ED0-4DBEACF76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-29492"/>
            <a:ext cx="10494733" cy="6916984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5A0D0685-F781-432B-8005-7FFAB332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2105561"/>
            <a:ext cx="403030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52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FC1822-18D3-4613-8858-8CBF6D915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3159125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F0110DF2-1239-40FC-A3B7-4EC4BDD610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3034145"/>
            <a:ext cx="596900" cy="29960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29" name="AutoShape 5">
            <a:extLst>
              <a:ext uri="{FF2B5EF4-FFF2-40B4-BE49-F238E27FC236}">
                <a16:creationId xmlns:a16="http://schemas.microsoft.com/office/drawing/2014/main" id="{B91964E6-25B9-4794-80EB-D9BCA8F61A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7" y="2996768"/>
            <a:ext cx="962024" cy="34492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DA5229D-2D12-4BD7-A218-FF545CBEBE3E}"/>
              </a:ext>
            </a:extLst>
          </p:cNvPr>
          <p:cNvSpPr txBox="1"/>
          <p:nvPr/>
        </p:nvSpPr>
        <p:spPr>
          <a:xfrm>
            <a:off x="7086742" y="2105561"/>
            <a:ext cx="769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2C63BF-1361-4AE0-BA19-532173ADA7DA}"/>
              </a:ext>
            </a:extLst>
          </p:cNvPr>
          <p:cNvSpPr txBox="1"/>
          <p:nvPr/>
        </p:nvSpPr>
        <p:spPr>
          <a:xfrm>
            <a:off x="7601241" y="2105561"/>
            <a:ext cx="769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983D1D-89B6-43D2-A237-852C4FAB8EEE}"/>
              </a:ext>
            </a:extLst>
          </p:cNvPr>
          <p:cNvSpPr/>
          <p:nvPr/>
        </p:nvSpPr>
        <p:spPr>
          <a:xfrm>
            <a:off x="3606186" y="893124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CD93AD-0AED-493C-A246-46D6872979C7}"/>
              </a:ext>
            </a:extLst>
          </p:cNvPr>
          <p:cNvSpPr/>
          <p:nvPr/>
        </p:nvSpPr>
        <p:spPr>
          <a:xfrm>
            <a:off x="3799672" y="893124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BD5841-4D81-4971-94A1-B6CE9E3C863C}"/>
              </a:ext>
            </a:extLst>
          </p:cNvPr>
          <p:cNvSpPr/>
          <p:nvPr/>
        </p:nvSpPr>
        <p:spPr>
          <a:xfrm>
            <a:off x="3993158" y="893124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EDB8ECBD-6B27-4891-A06F-18FE0DD7FD19}"/>
              </a:ext>
            </a:extLst>
          </p:cNvPr>
          <p:cNvSpPr/>
          <p:nvPr/>
        </p:nvSpPr>
        <p:spPr>
          <a:xfrm>
            <a:off x="4586493" y="1059215"/>
            <a:ext cx="91979" cy="98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AE51E311-1D06-45F2-A93A-F1590865777F}"/>
              </a:ext>
            </a:extLst>
          </p:cNvPr>
          <p:cNvSpPr/>
          <p:nvPr/>
        </p:nvSpPr>
        <p:spPr>
          <a:xfrm>
            <a:off x="4835523" y="1059215"/>
            <a:ext cx="91979" cy="98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D0210F8-1292-4F2C-90B0-F825E6E741F3}"/>
              </a:ext>
            </a:extLst>
          </p:cNvPr>
          <p:cNvSpPr/>
          <p:nvPr/>
        </p:nvSpPr>
        <p:spPr>
          <a:xfrm>
            <a:off x="4152827" y="29241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12852B-1C1B-499C-878D-3C220A2E913C}"/>
              </a:ext>
            </a:extLst>
          </p:cNvPr>
          <p:cNvSpPr/>
          <p:nvPr/>
        </p:nvSpPr>
        <p:spPr>
          <a:xfrm>
            <a:off x="4157205" y="893124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EED4632-14C3-4791-9D1D-BF5251FEAC79}"/>
              </a:ext>
            </a:extLst>
          </p:cNvPr>
          <p:cNvSpPr/>
          <p:nvPr/>
        </p:nvSpPr>
        <p:spPr>
          <a:xfrm>
            <a:off x="4340042" y="894101"/>
            <a:ext cx="97430" cy="74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4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1" grpId="0" animBg="1"/>
      <p:bldP spid="1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269AF01-98C9-432E-9444-D39C50819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ED503963-FB54-4728-8585-5D0886D32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77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67C0331-7D24-48AB-8F8D-0B609C878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F9A55D66-356E-46E5-BBD5-6B0C2EFDCE9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D2E9E04-4F01-4673-A4CA-828254626D7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89ED744-0CAE-4157-AFBF-8F7CD937BAB1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49F5E94-64AB-408E-BAEF-08C642163BB6}"/>
              </a:ext>
            </a:extLst>
          </p:cNvPr>
          <p:cNvSpPr txBox="1"/>
          <p:nvPr/>
        </p:nvSpPr>
        <p:spPr>
          <a:xfrm>
            <a:off x="8138125" y="1420436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611C4F8C-06C6-4E6B-BEF4-2B4004FFD9F2}"/>
              </a:ext>
            </a:extLst>
          </p:cNvPr>
          <p:cNvSpPr/>
          <p:nvPr/>
        </p:nvSpPr>
        <p:spPr>
          <a:xfrm>
            <a:off x="4267127" y="2524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E7DA368-6950-4D4C-9004-5A880A0B2AB6}"/>
              </a:ext>
            </a:extLst>
          </p:cNvPr>
          <p:cNvSpPr/>
          <p:nvPr/>
        </p:nvSpPr>
        <p:spPr>
          <a:xfrm>
            <a:off x="842002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14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B1E56A0-F447-4D1C-B7E5-4E54505E5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12B0E8E5-947E-44D8-8617-215AF7A78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8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5C6CD9AA-2854-4E5A-B583-3E9339ECF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B5D3E56-5983-4382-85C2-4C6DB6E8BE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35CA67C-401D-4D36-89F1-CB117E35CCB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4A5AF6F-8ED2-4170-AE5E-4838EF906E83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7E9DFBA-449A-4A1B-8634-28123186D0D4}"/>
              </a:ext>
            </a:extLst>
          </p:cNvPr>
          <p:cNvSpPr txBox="1"/>
          <p:nvPr/>
        </p:nvSpPr>
        <p:spPr>
          <a:xfrm>
            <a:off x="8126265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C361FF3-95CC-4CBA-AEDB-F59729A8F6EF}"/>
              </a:ext>
            </a:extLst>
          </p:cNvPr>
          <p:cNvSpPr/>
          <p:nvPr/>
        </p:nvSpPr>
        <p:spPr>
          <a:xfrm>
            <a:off x="4267127" y="2524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D954E15-9854-4D24-B77C-2AEA56FC2100}"/>
              </a:ext>
            </a:extLst>
          </p:cNvPr>
          <p:cNvSpPr/>
          <p:nvPr/>
        </p:nvSpPr>
        <p:spPr>
          <a:xfrm>
            <a:off x="842002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1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3E3E434-31BE-4EA1-A49E-A356D0739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33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6E7E1948-20B6-4AF9-89FC-4F42357A1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341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49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C330EB0-053F-493E-BD92-3A79302CD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41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77416414-795E-45AF-80BE-E54CAB78B1D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341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A938404-75D6-40C5-98FD-841C10EB495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40366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DCE99114-4E8E-456A-A5CD-5255DB576241}"/>
              </a:ext>
            </a:extLst>
          </p:cNvPr>
          <p:cNvSpPr txBox="1"/>
          <p:nvPr/>
        </p:nvSpPr>
        <p:spPr>
          <a:xfrm>
            <a:off x="7608648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CE180E-306B-46B5-B0B2-206CDD489B94}"/>
              </a:ext>
            </a:extLst>
          </p:cNvPr>
          <p:cNvSpPr txBox="1"/>
          <p:nvPr/>
        </p:nvSpPr>
        <p:spPr>
          <a:xfrm>
            <a:off x="8126265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FF7508E-1CD9-4F6A-AE70-2D3BF70B8D43}"/>
              </a:ext>
            </a:extLst>
          </p:cNvPr>
          <p:cNvSpPr/>
          <p:nvPr/>
        </p:nvSpPr>
        <p:spPr>
          <a:xfrm>
            <a:off x="4267127" y="2524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0966C93-465A-4F13-8500-632FBF2A560F}"/>
              </a:ext>
            </a:extLst>
          </p:cNvPr>
          <p:cNvSpPr/>
          <p:nvPr/>
        </p:nvSpPr>
        <p:spPr>
          <a:xfrm>
            <a:off x="842002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9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880AA52-4A9A-4502-9111-D4525D490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7" y="-29492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8BF0D1EF-E332-4B03-9BBB-1951D9D66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225" y="1414326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54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30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ECED9B5-3ED5-4EC2-A2FF-E979504EB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9625" y="2965314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53584E87-C6FB-469C-8EDA-07319B3DBE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60225" y="2503352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4B31380-4DFC-41AF-9F5A-419504CD3F9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341250" y="2503352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AFAA876-0863-4C0A-A058-ABF784DD643C}"/>
              </a:ext>
            </a:extLst>
          </p:cNvPr>
          <p:cNvSpPr txBox="1"/>
          <p:nvPr/>
        </p:nvSpPr>
        <p:spPr>
          <a:xfrm>
            <a:off x="7409532" y="1390944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321519-9997-43A7-AF5A-04E80F85AFAF}"/>
              </a:ext>
            </a:extLst>
          </p:cNvPr>
          <p:cNvSpPr txBox="1"/>
          <p:nvPr/>
        </p:nvSpPr>
        <p:spPr>
          <a:xfrm>
            <a:off x="7927149" y="1393687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A41E791-F3C5-4EDB-9AA2-70E6762BED7A}"/>
              </a:ext>
            </a:extLst>
          </p:cNvPr>
          <p:cNvSpPr/>
          <p:nvPr/>
        </p:nvSpPr>
        <p:spPr>
          <a:xfrm>
            <a:off x="4197250" y="2439851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3C50F68-96AE-4480-8B86-508D4E9DCDAB}"/>
              </a:ext>
            </a:extLst>
          </p:cNvPr>
          <p:cNvSpPr/>
          <p:nvPr/>
        </p:nvSpPr>
        <p:spPr>
          <a:xfrm>
            <a:off x="842002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7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E7DEAE7-1ED6-422D-9B7B-7711B94B3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7" y="0"/>
            <a:ext cx="10494733" cy="691698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0F37C0AD-7497-4425-83B9-0E9A802C6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25" y="1443818"/>
            <a:ext cx="4030307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57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</a:t>
            </a:r>
            <a:r>
              <a:rPr kumimoji="0" lang="fr-FR" altLang="fr-FR" sz="8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=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ABCCA00-487B-4FAA-8AF8-37250DEB9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425" y="2994806"/>
            <a:ext cx="9620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5d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AutoShape 4">
            <a:extLst>
              <a:ext uri="{FF2B5EF4-FFF2-40B4-BE49-F238E27FC236}">
                <a16:creationId xmlns:a16="http://schemas.microsoft.com/office/drawing/2014/main" id="{60D28877-1CB0-4B45-B32B-6893A3A7CA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84025" y="2532844"/>
            <a:ext cx="596900" cy="636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33285F4-09C8-43BD-AAF3-D407B19B8C0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65050" y="2532844"/>
            <a:ext cx="1303337" cy="64452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1C9BFE94-5F76-467D-BAD4-DD8A2DC9D188}"/>
              </a:ext>
            </a:extLst>
          </p:cNvPr>
          <p:cNvSpPr txBox="1"/>
          <p:nvPr/>
        </p:nvSpPr>
        <p:spPr>
          <a:xfrm>
            <a:off x="7333332" y="1420436"/>
            <a:ext cx="190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A5D8473-C1C0-4C81-A58F-0B4A1E13F00E}"/>
              </a:ext>
            </a:extLst>
          </p:cNvPr>
          <p:cNvSpPr txBox="1"/>
          <p:nvPr/>
        </p:nvSpPr>
        <p:spPr>
          <a:xfrm>
            <a:off x="7850949" y="1423179"/>
            <a:ext cx="7698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AB7B9C2-7385-440D-9DEB-A2FA39AC4E04}"/>
              </a:ext>
            </a:extLst>
          </p:cNvPr>
          <p:cNvSpPr/>
          <p:nvPr/>
        </p:nvSpPr>
        <p:spPr>
          <a:xfrm>
            <a:off x="3962327" y="252412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7C23560-C3E6-4577-AEE9-2F443C4F8533}"/>
              </a:ext>
            </a:extLst>
          </p:cNvPr>
          <p:cNvSpPr/>
          <p:nvPr/>
        </p:nvSpPr>
        <p:spPr>
          <a:xfrm>
            <a:off x="8115227" y="2581275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34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161</Words>
  <Application>Microsoft Office PowerPoint</Application>
  <PresentationFormat>Grand écran</PresentationFormat>
  <Paragraphs>79</Paragraphs>
  <Slides>27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2" baseType="lpstr">
      <vt:lpstr>Agnes-Xbold</vt:lpstr>
      <vt:lpstr>Arial</vt:lpstr>
      <vt:lpstr>Calibri</vt:lpstr>
      <vt:lpstr>Calibri Light</vt:lpstr>
      <vt:lpstr>Thème Office</vt:lpstr>
      <vt:lpstr>Soustraire  des dizaines entières à un nombre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 Bizanet</dc:creator>
  <cp:lastModifiedBy>Ecole Bizanet</cp:lastModifiedBy>
  <cp:revision>25</cp:revision>
  <dcterms:created xsi:type="dcterms:W3CDTF">2019-12-02T08:13:39Z</dcterms:created>
  <dcterms:modified xsi:type="dcterms:W3CDTF">2020-10-02T11:42:56Z</dcterms:modified>
</cp:coreProperties>
</file>