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1" r:id="rId3"/>
    <p:sldId id="260" r:id="rId4"/>
  </p:sldIdLst>
  <p:sldSz cx="7345363" cy="10440988"/>
  <p:notesSz cx="6735763" cy="9866313"/>
  <p:defaultText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0F6"/>
    <a:srgbClr val="604A7B"/>
    <a:srgbClr val="CDF9FF"/>
    <a:srgbClr val="CCFFFF"/>
    <a:srgbClr val="CCECFF"/>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906" y="3138"/>
      </p:cViewPr>
      <p:guideLst>
        <p:guide orient="horz" pos="3289"/>
        <p:guide pos="2314"/>
      </p:guideLst>
    </p:cSldViewPr>
  </p:slideViewPr>
  <p:notesTextViewPr>
    <p:cViewPr>
      <p:scale>
        <a:sx n="1" d="1"/>
        <a:sy n="1" d="1"/>
      </p:scale>
      <p:origin x="0" y="0"/>
    </p:cViewPr>
  </p:notesTextViewPr>
  <p:notesViewPr>
    <p:cSldViewPr>
      <p:cViewPr varScale="1">
        <p:scale>
          <a:sx n="49" d="100"/>
          <a:sy n="49" d="100"/>
        </p:scale>
        <p:origin x="-2976"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9C6831-DC9E-452E-A929-C2B284279061}" type="datetimeFigureOut">
              <a:rPr lang="fr-FR" smtClean="0"/>
              <a:t>30/10/2015</a:t>
            </a:fld>
            <a:endParaRPr lang="fr-FR"/>
          </a:p>
        </p:txBody>
      </p:sp>
      <p:sp>
        <p:nvSpPr>
          <p:cNvPr id="4" name="Espace réservé de l'image des diapositives 3"/>
          <p:cNvSpPr>
            <a:spLocks noGrp="1" noRot="1" noChangeAspect="1"/>
          </p:cNvSpPr>
          <p:nvPr>
            <p:ph type="sldImg" idx="2"/>
          </p:nvPr>
        </p:nvSpPr>
        <p:spPr>
          <a:xfrm>
            <a:off x="2066925" y="739775"/>
            <a:ext cx="26019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D6D6634-DA6D-4104-99B8-F466701FFF6B}" type="slidenum">
              <a:rPr lang="fr-FR" smtClean="0"/>
              <a:t>‹N°›</a:t>
            </a:fld>
            <a:endParaRPr lang="fr-FR"/>
          </a:p>
        </p:txBody>
      </p:sp>
    </p:spTree>
    <p:extLst>
      <p:ext uri="{BB962C8B-B14F-4D97-AF65-F5344CB8AC3E}">
        <p14:creationId xmlns:p14="http://schemas.microsoft.com/office/powerpoint/2010/main" val="1451734694"/>
      </p:ext>
    </p:extLst>
  </p:cSld>
  <p:clrMap bg1="lt1" tx1="dk1" bg2="lt2" tx2="dk2" accent1="accent1" accent2="accent2" accent3="accent3" accent4="accent4" accent5="accent5" accent6="accent6" hlink="hlink" folHlink="folHlink"/>
  <p:notesStyle>
    <a:lvl1pPr marL="0" algn="l" defTabSz="1016356" rtl="0" eaLnBrk="1" latinLnBrk="0" hangingPunct="1">
      <a:defRPr sz="1300" kern="1200">
        <a:solidFill>
          <a:schemeClr val="tx1"/>
        </a:solidFill>
        <a:latin typeface="+mn-lt"/>
        <a:ea typeface="+mn-ea"/>
        <a:cs typeface="+mn-cs"/>
      </a:defRPr>
    </a:lvl1pPr>
    <a:lvl2pPr marL="508178" algn="l" defTabSz="1016356" rtl="0" eaLnBrk="1" latinLnBrk="0" hangingPunct="1">
      <a:defRPr sz="1300" kern="1200">
        <a:solidFill>
          <a:schemeClr val="tx1"/>
        </a:solidFill>
        <a:latin typeface="+mn-lt"/>
        <a:ea typeface="+mn-ea"/>
        <a:cs typeface="+mn-cs"/>
      </a:defRPr>
    </a:lvl2pPr>
    <a:lvl3pPr marL="1016356" algn="l" defTabSz="1016356" rtl="0" eaLnBrk="1" latinLnBrk="0" hangingPunct="1">
      <a:defRPr sz="1300" kern="1200">
        <a:solidFill>
          <a:schemeClr val="tx1"/>
        </a:solidFill>
        <a:latin typeface="+mn-lt"/>
        <a:ea typeface="+mn-ea"/>
        <a:cs typeface="+mn-cs"/>
      </a:defRPr>
    </a:lvl3pPr>
    <a:lvl4pPr marL="1524533" algn="l" defTabSz="1016356" rtl="0" eaLnBrk="1" latinLnBrk="0" hangingPunct="1">
      <a:defRPr sz="1300" kern="1200">
        <a:solidFill>
          <a:schemeClr val="tx1"/>
        </a:solidFill>
        <a:latin typeface="+mn-lt"/>
        <a:ea typeface="+mn-ea"/>
        <a:cs typeface="+mn-cs"/>
      </a:defRPr>
    </a:lvl4pPr>
    <a:lvl5pPr marL="2032711" algn="l" defTabSz="1016356" rtl="0" eaLnBrk="1" latinLnBrk="0" hangingPunct="1">
      <a:defRPr sz="1300" kern="1200">
        <a:solidFill>
          <a:schemeClr val="tx1"/>
        </a:solidFill>
        <a:latin typeface="+mn-lt"/>
        <a:ea typeface="+mn-ea"/>
        <a:cs typeface="+mn-cs"/>
      </a:defRPr>
    </a:lvl5pPr>
    <a:lvl6pPr marL="2540889" algn="l" defTabSz="1016356" rtl="0" eaLnBrk="1" latinLnBrk="0" hangingPunct="1">
      <a:defRPr sz="1300" kern="1200">
        <a:solidFill>
          <a:schemeClr val="tx1"/>
        </a:solidFill>
        <a:latin typeface="+mn-lt"/>
        <a:ea typeface="+mn-ea"/>
        <a:cs typeface="+mn-cs"/>
      </a:defRPr>
    </a:lvl6pPr>
    <a:lvl7pPr marL="3049067" algn="l" defTabSz="1016356" rtl="0" eaLnBrk="1" latinLnBrk="0" hangingPunct="1">
      <a:defRPr sz="1300" kern="1200">
        <a:solidFill>
          <a:schemeClr val="tx1"/>
        </a:solidFill>
        <a:latin typeface="+mn-lt"/>
        <a:ea typeface="+mn-ea"/>
        <a:cs typeface="+mn-cs"/>
      </a:defRPr>
    </a:lvl7pPr>
    <a:lvl8pPr marL="3557245" algn="l" defTabSz="1016356" rtl="0" eaLnBrk="1" latinLnBrk="0" hangingPunct="1">
      <a:defRPr sz="1300" kern="1200">
        <a:solidFill>
          <a:schemeClr val="tx1"/>
        </a:solidFill>
        <a:latin typeface="+mn-lt"/>
        <a:ea typeface="+mn-ea"/>
        <a:cs typeface="+mn-cs"/>
      </a:defRPr>
    </a:lvl8pPr>
    <a:lvl9pPr marL="4065422" algn="l" defTabSz="101635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D6D6634-DA6D-4104-99B8-F466701FFF6B}" type="slidenum">
              <a:rPr lang="fr-FR" smtClean="0"/>
              <a:t>3</a:t>
            </a:fld>
            <a:endParaRPr lang="fr-FR"/>
          </a:p>
        </p:txBody>
      </p:sp>
    </p:spTree>
    <p:extLst>
      <p:ext uri="{BB962C8B-B14F-4D97-AF65-F5344CB8AC3E}">
        <p14:creationId xmlns:p14="http://schemas.microsoft.com/office/powerpoint/2010/main" val="2025744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smtClean="0"/>
              <a:t>Modifiez le style du titre</a:t>
            </a:r>
            <a:endParaRPr lang="fr-F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30/10/2015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9524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30/10/2015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426046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30/10/2015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12063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46EECC-1494-4A94-92E8-2069CFE9F7B8}" type="datetimeFigureOut">
              <a:rPr lang="fr-FR" smtClean="0"/>
              <a:t>30/10/2015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69057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smtClean="0"/>
              <a:t>Modifiez le style du titre</a:t>
            </a:r>
            <a:endParaRPr lang="fr-F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30/10/2015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5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D46EECC-1494-4A94-92E8-2069CFE9F7B8}" type="datetimeFigureOut">
              <a:rPr lang="fr-FR" smtClean="0"/>
              <a:t>30/10/2015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9148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D46EECC-1494-4A94-92E8-2069CFE9F7B8}" type="datetimeFigureOut">
              <a:rPr lang="fr-FR" smtClean="0"/>
              <a:t>30/10/2015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1632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D46EECC-1494-4A94-92E8-2069CFE9F7B8}" type="datetimeFigureOut">
              <a:rPr lang="fr-FR" smtClean="0"/>
              <a:t>30/10/2015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8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6EECC-1494-4A94-92E8-2069CFE9F7B8}" type="datetimeFigureOut">
              <a:rPr lang="fr-FR" smtClean="0"/>
              <a:t>30/10/2015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7901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smtClean="0"/>
              <a:t>Modifiez le style du titre</a:t>
            </a:r>
            <a:endParaRPr lang="fr-F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30/10/2015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208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smtClean="0"/>
              <a:t>Modifiez le style du titre</a:t>
            </a:r>
            <a:endParaRPr lang="fr-FR"/>
          </a:p>
        </p:txBody>
      </p:sp>
      <p:sp>
        <p:nvSpPr>
          <p:cNvPr id="3" name="Espace réservé pour une image  2"/>
          <p:cNvSpPr>
            <a:spLocks noGrp="1"/>
          </p:cNvSpPr>
          <p:nvPr>
            <p:ph type="pic" idx="1"/>
          </p:nvPr>
        </p:nvSpPr>
        <p:spPr>
          <a:xfrm>
            <a:off x="1439742" y="932921"/>
            <a:ext cx="4407218" cy="626459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fr-FR"/>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30/10/2015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182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7268" y="418123"/>
            <a:ext cx="6610827" cy="1740165"/>
          </a:xfrm>
          <a:prstGeom prst="rect">
            <a:avLst/>
          </a:prstGeom>
        </p:spPr>
        <p:txBody>
          <a:bodyPr vert="horz" lIns="101636" tIns="50818" rIns="101636" bIns="50818"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67268" y="2436232"/>
            <a:ext cx="6610827" cy="6890569"/>
          </a:xfrm>
          <a:prstGeom prst="rect">
            <a:avLst/>
          </a:prstGeom>
        </p:spPr>
        <p:txBody>
          <a:bodyPr vert="horz" lIns="101636" tIns="50818" rIns="101636" bIns="50818"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67268" y="9677250"/>
            <a:ext cx="1713918" cy="555886"/>
          </a:xfrm>
          <a:prstGeom prst="rect">
            <a:avLst/>
          </a:prstGeom>
        </p:spPr>
        <p:txBody>
          <a:bodyPr vert="horz" lIns="101636" tIns="50818" rIns="101636" bIns="50818" rtlCol="0" anchor="ctr"/>
          <a:lstStyle>
            <a:lvl1pPr algn="l">
              <a:defRPr sz="1300">
                <a:solidFill>
                  <a:schemeClr val="tx1">
                    <a:tint val="75000"/>
                  </a:schemeClr>
                </a:solidFill>
              </a:defRPr>
            </a:lvl1pPr>
          </a:lstStyle>
          <a:p>
            <a:fld id="{9D46EECC-1494-4A94-92E8-2069CFE9F7B8}" type="datetimeFigureOut">
              <a:rPr lang="fr-FR" smtClean="0"/>
              <a:t>30/10/2015</a:t>
            </a:fld>
            <a:endParaRPr lang="fr-FR"/>
          </a:p>
        </p:txBody>
      </p:sp>
      <p:sp>
        <p:nvSpPr>
          <p:cNvPr id="5" name="Espace réservé du pied de page 4"/>
          <p:cNvSpPr>
            <a:spLocks noGrp="1"/>
          </p:cNvSpPr>
          <p:nvPr>
            <p:ph type="ftr" sz="quarter" idx="3"/>
          </p:nvPr>
        </p:nvSpPr>
        <p:spPr>
          <a:xfrm>
            <a:off x="2509666" y="9677250"/>
            <a:ext cx="2326032" cy="555886"/>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264177" y="9677250"/>
            <a:ext cx="1713918" cy="555886"/>
          </a:xfrm>
          <a:prstGeom prst="rect">
            <a:avLst/>
          </a:prstGeom>
        </p:spPr>
        <p:txBody>
          <a:bodyPr vert="horz" lIns="101636" tIns="50818" rIns="101636" bIns="50818" rtlCol="0" anchor="ctr"/>
          <a:lstStyle>
            <a:lvl1pPr algn="r">
              <a:defRPr sz="1300">
                <a:solidFill>
                  <a:schemeClr val="tx1">
                    <a:tint val="75000"/>
                  </a:schemeClr>
                </a:solidFill>
              </a:defRPr>
            </a:lvl1pPr>
          </a:lstStyle>
          <a:p>
            <a:fld id="{48850114-9B54-42E1-8BFB-F6F5E837C16F}" type="slidenum">
              <a:rPr lang="fr-FR" smtClean="0"/>
              <a:t>‹N°›</a:t>
            </a:fld>
            <a:endParaRPr lang="fr-FR"/>
          </a:p>
        </p:txBody>
      </p:sp>
    </p:spTree>
    <p:extLst>
      <p:ext uri="{BB962C8B-B14F-4D97-AF65-F5344CB8AC3E}">
        <p14:creationId xmlns:p14="http://schemas.microsoft.com/office/powerpoint/2010/main" val="310919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10.png"/><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image" Target="../media/image1.png"/><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3.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4.wdp"/><Relationship Id="rId5" Type="http://schemas.openxmlformats.org/officeDocument/2006/relationships/image" Target="../media/image17.png"/><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r="77616"/>
          <a:stretch/>
        </p:blipFill>
        <p:spPr bwMode="auto">
          <a:xfrm>
            <a:off x="262991" y="7070787"/>
            <a:ext cx="1157731"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680793" y="1273115"/>
            <a:ext cx="2448546" cy="3587339"/>
          </a:xfrm>
          <a:prstGeom prst="rect">
            <a:avLst/>
          </a:prstGeom>
          <a: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tile tx="0" ty="0" sx="100000" sy="100000" flip="none" algn="tl"/>
          </a:blipFill>
          <a:ln>
            <a:solidFill>
              <a:schemeClr val="accent4">
                <a:lumMod val="40000"/>
                <a:lumOff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Organigramme : Document 66"/>
          <p:cNvSpPr/>
          <p:nvPr/>
        </p:nvSpPr>
        <p:spPr>
          <a:xfrm>
            <a:off x="0" y="0"/>
            <a:ext cx="7345363" cy="765082"/>
          </a:xfrm>
          <a:prstGeom prst="flowChartDocumen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endParaRPr>
          </a:p>
        </p:txBody>
      </p:sp>
      <p:sp>
        <p:nvSpPr>
          <p:cNvPr id="8" name="Larme 7"/>
          <p:cNvSpPr/>
          <p:nvPr/>
        </p:nvSpPr>
        <p:spPr>
          <a:xfrm>
            <a:off x="144289" y="983735"/>
            <a:ext cx="407252" cy="326293"/>
          </a:xfrm>
          <a:prstGeom prst="teardrop">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789074" y="0"/>
            <a:ext cx="3754306" cy="779737"/>
          </a:xfrm>
          <a:prstGeom prst="rect">
            <a:avLst/>
          </a:prstGeom>
          <a:noFill/>
        </p:spPr>
        <p:txBody>
          <a:bodyPr wrap="none" lIns="101636" tIns="50818" rIns="101636" bIns="50818">
            <a:spAutoFit/>
          </a:bodyPr>
          <a:lstStyle/>
          <a:p>
            <a:pPr algn="ctr"/>
            <a:r>
              <a:rPr lang="fr-FR" sz="4400" b="1" dirty="0" smtClean="0">
                <a:ln w="6350" cmpd="sng">
                  <a:solidFill>
                    <a:schemeClr val="accent4">
                      <a:lumMod val="75000"/>
                    </a:schemeClr>
                  </a:solidFill>
                  <a:prstDash val="solid"/>
                </a:ln>
                <a:solidFill>
                  <a:srgbClr val="FFFFFF"/>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rPr>
              <a:t>Fêtes d’automne</a:t>
            </a:r>
            <a:endParaRPr lang="fr-FR" sz="3200" b="1" dirty="0">
              <a:ln w="6350" cmpd="sng">
                <a:solidFill>
                  <a:schemeClr val="accent4">
                    <a:lumMod val="75000"/>
                  </a:schemeClr>
                </a:solidFill>
                <a:prstDash val="solid"/>
              </a:ln>
              <a:solidFill>
                <a:srgbClr val="FFFFFF"/>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endParaRPr>
          </a:p>
        </p:txBody>
      </p:sp>
      <p:sp>
        <p:nvSpPr>
          <p:cNvPr id="6" name="Ellipse 5"/>
          <p:cNvSpPr/>
          <p:nvPr/>
        </p:nvSpPr>
        <p:spPr>
          <a:xfrm>
            <a:off x="72281" y="244665"/>
            <a:ext cx="1409087" cy="580648"/>
          </a:xfrm>
          <a:prstGeom prst="ellipse">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10" name="ZoneTexte 9"/>
          <p:cNvSpPr txBox="1"/>
          <p:nvPr/>
        </p:nvSpPr>
        <p:spPr>
          <a:xfrm>
            <a:off x="592245" y="900014"/>
            <a:ext cx="3224452" cy="471960"/>
          </a:xfrm>
          <a:prstGeom prst="rect">
            <a:avLst/>
          </a:prstGeom>
          <a:noFill/>
        </p:spPr>
        <p:txBody>
          <a:bodyPr wrap="square" lIns="101636" tIns="50818" rIns="101636" bIns="50818" rtlCol="0">
            <a:spAutoFit/>
          </a:bodyPr>
          <a:lstStyle/>
          <a:p>
            <a:r>
              <a:rPr lang="fr-FR" sz="2400" dirty="0" smtClean="0">
                <a:latin typeface="Pamela want a Bike to Ride" panose="02000000000000000000" pitchFamily="2" charset="0"/>
              </a:rPr>
              <a:t>Halloween, le 31 octobre</a:t>
            </a:r>
            <a:endParaRPr lang="fr-FR" sz="2400" dirty="0">
              <a:latin typeface="Pamela want a Bike to Ride" panose="02000000000000000000" pitchFamily="2" charset="0"/>
            </a:endParaRPr>
          </a:p>
        </p:txBody>
      </p:sp>
      <p:sp>
        <p:nvSpPr>
          <p:cNvPr id="2" name="Rectangle 1"/>
          <p:cNvSpPr/>
          <p:nvPr/>
        </p:nvSpPr>
        <p:spPr>
          <a:xfrm>
            <a:off x="100464" y="285354"/>
            <a:ext cx="1320258" cy="533516"/>
          </a:xfrm>
          <a:prstGeom prst="rect">
            <a:avLst/>
          </a:prstGeom>
        </p:spPr>
        <p:txBody>
          <a:bodyPr wrap="square" lIns="101636" tIns="50818" rIns="101636" bIns="50818">
            <a:spAutoFit/>
          </a:bodyPr>
          <a:lstStyle/>
          <a:p>
            <a:pPr lvl="0" algn="ctr"/>
            <a:r>
              <a:rPr lang="fr-FR" sz="2800" dirty="0" smtClean="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rPr>
              <a:t>Anglais 3</a:t>
            </a:r>
            <a:endParaRPr lang="fr-FR" sz="2800"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11" name="ZoneTexte 10"/>
          <p:cNvSpPr txBox="1"/>
          <p:nvPr/>
        </p:nvSpPr>
        <p:spPr>
          <a:xfrm>
            <a:off x="175043" y="938114"/>
            <a:ext cx="407252"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a:effectLst>
                  <a:outerShdw blurRad="38100" dist="38100" dir="2700000" algn="tl">
                    <a:srgbClr val="000000">
                      <a:alpha val="43137"/>
                    </a:srgbClr>
                  </a:outerShdw>
                </a:effectLst>
                <a:latin typeface="Chinacat" panose="00000400000000000000" pitchFamily="2" charset="0"/>
              </a:rPr>
              <a:t>1</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25" name="Rectangle à coins arrondis 24"/>
          <p:cNvSpPr/>
          <p:nvPr/>
        </p:nvSpPr>
        <p:spPr>
          <a:xfrm>
            <a:off x="159673" y="1351801"/>
            <a:ext cx="4233088" cy="3600986"/>
          </a:xfrm>
          <a:prstGeom prst="roundRect">
            <a:avLst>
              <a:gd name="adj" fmla="val 4429"/>
            </a:avLst>
          </a:prstGeom>
          <a:solidFill>
            <a:schemeClr val="accent4">
              <a:lumMod val="20000"/>
              <a:lumOff val="8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65" name="Rectangle à coins arrondis 64"/>
          <p:cNvSpPr/>
          <p:nvPr/>
        </p:nvSpPr>
        <p:spPr>
          <a:xfrm>
            <a:off x="6022558" y="284925"/>
            <a:ext cx="1149555" cy="410973"/>
          </a:xfrm>
          <a:prstGeom prst="roundRect">
            <a:avLst>
              <a:gd name="adj" fmla="val 36197"/>
            </a:avLst>
          </a:prstGeom>
          <a:solidFill>
            <a:schemeClr val="accent4">
              <a:lumMod val="60000"/>
              <a:lumOff val="40000"/>
            </a:schemeClr>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6192961" y="623172"/>
            <a:ext cx="789081" cy="348850"/>
          </a:xfrm>
          <a:prstGeom prst="roundRect">
            <a:avLst>
              <a:gd name="adj" fmla="val 33049"/>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17" name="ZoneTexte 16"/>
          <p:cNvSpPr txBox="1"/>
          <p:nvPr/>
        </p:nvSpPr>
        <p:spPr>
          <a:xfrm>
            <a:off x="6038531" y="294298"/>
            <a:ext cx="1149555" cy="369332"/>
          </a:xfrm>
          <a:prstGeom prst="rect">
            <a:avLst/>
          </a:prstGeom>
          <a:noFill/>
        </p:spPr>
        <p:txBody>
          <a:bodyPr wrap="square" rtlCol="0">
            <a:spAutoFit/>
          </a:bodyPr>
          <a:lstStyle/>
          <a:p>
            <a:pPr algn="ctr"/>
            <a:r>
              <a:rPr lang="fr-FR" sz="1800"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latin typeface="Fineliner Script" pitchFamily="50" charset="0"/>
              </a:rPr>
              <a:t>Civilisation</a:t>
            </a:r>
            <a:endParaRPr lang="fr-FR" sz="1100" dirty="0">
              <a:ln w="12700">
                <a:solidFill>
                  <a:schemeClr val="bg1"/>
                </a:solidFill>
                <a:prstDash val="solid"/>
              </a:ln>
              <a:latin typeface="Fineliner Script" pitchFamily="50" charset="0"/>
            </a:endParaRPr>
          </a:p>
        </p:txBody>
      </p:sp>
      <p:sp>
        <p:nvSpPr>
          <p:cNvPr id="30" name="ZoneTexte 29"/>
          <p:cNvSpPr txBox="1"/>
          <p:nvPr/>
        </p:nvSpPr>
        <p:spPr>
          <a:xfrm>
            <a:off x="6192961" y="623172"/>
            <a:ext cx="789081"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Cycle 3</a:t>
            </a:r>
            <a:endParaRPr lang="fr-FR" sz="1800" b="1" dirty="0">
              <a:latin typeface="Fineliner Script" pitchFamily="50" charset="0"/>
            </a:endParaRPr>
          </a:p>
        </p:txBody>
      </p:sp>
      <p:sp>
        <p:nvSpPr>
          <p:cNvPr id="29" name="Rectangle 4"/>
          <p:cNvSpPr>
            <a:spLocks noChangeArrowheads="1"/>
          </p:cNvSpPr>
          <p:nvPr/>
        </p:nvSpPr>
        <p:spPr bwMode="auto">
          <a:xfrm>
            <a:off x="185536" y="1351801"/>
            <a:ext cx="4207225"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45720" rIns="36000" bIns="45720" numCol="1" anchor="ctr" anchorCtr="0" compatLnSpc="1">
            <a:prstTxWarp prst="textNoShape">
              <a:avLst/>
            </a:prstTxWarp>
            <a:spAutoFit/>
          </a:bodyPr>
          <a:lstStyle/>
          <a:p>
            <a:pPr lvl="0" defTabSz="914400" fontAlgn="base">
              <a:lnSpc>
                <a:spcPct val="80000"/>
              </a:lnSpc>
              <a:spcBef>
                <a:spcPct val="0"/>
              </a:spcBef>
              <a:spcAft>
                <a:spcPts val="600"/>
              </a:spcAft>
            </a:pPr>
            <a:r>
              <a:rPr lang="fr-FR" sz="1500" dirty="0" smtClean="0">
                <a:latin typeface="KG Primary Italics" panose="02000506000000020003" pitchFamily="2" charset="0"/>
              </a:rPr>
              <a:t>Cette fête vient d’Europe et plus précisément de Gaule. L'année </a:t>
            </a:r>
            <a:r>
              <a:rPr lang="fr-FR" sz="1500" dirty="0">
                <a:latin typeface="KG Primary Italics" panose="02000506000000020003" pitchFamily="2" charset="0"/>
              </a:rPr>
              <a:t>gauloise se terminait à la fin de l'été le jour </a:t>
            </a:r>
            <a:r>
              <a:rPr lang="fr-FR" sz="1500" spc="-50" dirty="0">
                <a:latin typeface="KG Primary Italics" panose="02000506000000020003" pitchFamily="2" charset="0"/>
              </a:rPr>
              <a:t>précis qui correspond</a:t>
            </a:r>
            <a:r>
              <a:rPr lang="fr-FR" sz="1500" dirty="0">
                <a:latin typeface="KG Primary Italics" panose="02000506000000020003" pitchFamily="2" charset="0"/>
              </a:rPr>
              <a:t> aujourd'hui au 31 octobre. En cette nuit du 31 octobre au 1er </a:t>
            </a:r>
            <a:r>
              <a:rPr lang="fr-FR" sz="1500" dirty="0" smtClean="0">
                <a:latin typeface="KG Primary Italics" panose="02000506000000020003" pitchFamily="2" charset="0"/>
              </a:rPr>
              <a:t>novembre, on </a:t>
            </a:r>
            <a:r>
              <a:rPr lang="fr-FR" sz="1500" dirty="0">
                <a:latin typeface="KG Primary Italics" panose="02000506000000020003" pitchFamily="2" charset="0"/>
              </a:rPr>
              <a:t>exécutait tout un cérémonial rigoureux afin de s'assurer d'une bonne année à venir</a:t>
            </a:r>
            <a:r>
              <a:rPr lang="fr-FR" sz="1500" dirty="0" smtClean="0">
                <a:latin typeface="KG Primary Italics" panose="02000506000000020003" pitchFamily="2" charset="0"/>
              </a:rPr>
              <a:t>.</a:t>
            </a:r>
            <a:r>
              <a:rPr lang="fr-FR" sz="1500" dirty="0">
                <a:latin typeface="KG Primary Italics" panose="02000506000000020003" pitchFamily="2" charset="0"/>
              </a:rPr>
              <a:t/>
            </a:r>
            <a:br>
              <a:rPr lang="fr-FR" sz="1500" dirty="0">
                <a:latin typeface="KG Primary Italics" panose="02000506000000020003" pitchFamily="2" charset="0"/>
              </a:rPr>
            </a:br>
            <a:r>
              <a:rPr lang="fr-FR" sz="1500" dirty="0">
                <a:latin typeface="KG Primary Italics" panose="02000506000000020003" pitchFamily="2" charset="0"/>
              </a:rPr>
              <a:t>Alors qu'en </a:t>
            </a:r>
            <a:r>
              <a:rPr lang="fr-FR" sz="1500" dirty="0" smtClean="0">
                <a:latin typeface="KG Primary Italics" panose="02000506000000020003" pitchFamily="2" charset="0"/>
              </a:rPr>
              <a:t>Gaule la </a:t>
            </a:r>
            <a:r>
              <a:rPr lang="fr-FR" sz="1500" dirty="0">
                <a:latin typeface="KG Primary Italics" panose="02000506000000020003" pitchFamily="2" charset="0"/>
              </a:rPr>
              <a:t>culture celte disparaissait, </a:t>
            </a:r>
            <a:r>
              <a:rPr lang="fr-FR" sz="1500" dirty="0" smtClean="0">
                <a:latin typeface="KG Primary Italics" panose="02000506000000020003" pitchFamily="2" charset="0"/>
              </a:rPr>
              <a:t>ces </a:t>
            </a:r>
            <a:r>
              <a:rPr lang="fr-FR" sz="1500" dirty="0">
                <a:latin typeface="KG Primary Italics" panose="02000506000000020003" pitchFamily="2" charset="0"/>
              </a:rPr>
              <a:t>coutumes </a:t>
            </a:r>
            <a:r>
              <a:rPr lang="fr-FR" sz="1500" dirty="0" smtClean="0">
                <a:latin typeface="KG Primary Italics" panose="02000506000000020003" pitchFamily="2" charset="0"/>
              </a:rPr>
              <a:t>continuèrent </a:t>
            </a:r>
            <a:r>
              <a:rPr lang="fr-FR" sz="1500" dirty="0">
                <a:latin typeface="KG Primary Italics" panose="02000506000000020003" pitchFamily="2" charset="0"/>
              </a:rPr>
              <a:t>à se développer en Irlande, Ecosse, Pays de Galles, et certaines régions d'Angleterre</a:t>
            </a:r>
            <a:r>
              <a:rPr lang="fr-FR" sz="1500" dirty="0" smtClean="0">
                <a:latin typeface="KG Primary Italics" panose="02000506000000020003" pitchFamily="2" charset="0"/>
              </a:rPr>
              <a:t>. Dans ces pays, la nuit tombait tôt et on disait qu’elle appartenait au monde des morts, tels que les fantômes, les sorcières, les squelettes… (d’où les déguisements de nos jours). A </a:t>
            </a:r>
            <a:r>
              <a:rPr lang="fr-FR" sz="1500" dirty="0">
                <a:latin typeface="KG Primary Italics" panose="02000506000000020003" pitchFamily="2" charset="0"/>
              </a:rPr>
              <a:t>la suite d'une grande </a:t>
            </a:r>
            <a:r>
              <a:rPr lang="fr-FR" sz="1500" dirty="0" smtClean="0">
                <a:latin typeface="KG Primary Italics" panose="02000506000000020003" pitchFamily="2" charset="0"/>
              </a:rPr>
              <a:t>famine</a:t>
            </a:r>
            <a:r>
              <a:rPr lang="fr-FR" sz="1500" dirty="0">
                <a:latin typeface="KG Primary Italics" panose="02000506000000020003" pitchFamily="2" charset="0"/>
              </a:rPr>
              <a:t>,</a:t>
            </a:r>
            <a:r>
              <a:rPr lang="fr-FR" sz="1500" dirty="0" smtClean="0">
                <a:latin typeface="KG Primary Italics" panose="02000506000000020003" pitchFamily="2" charset="0"/>
              </a:rPr>
              <a:t> </a:t>
            </a:r>
            <a:r>
              <a:rPr lang="fr-FR" sz="1500" dirty="0">
                <a:latin typeface="KG Primary Italics" panose="02000506000000020003" pitchFamily="2" charset="0"/>
              </a:rPr>
              <a:t>les pratiques d'Halloween se déplacèrent avec la grande émigration Irlandaise de 1846/48 vers les États-Unis, emportant avec elles l'un des personnages les plus populaires de Halloween, Jack-o'-</a:t>
            </a:r>
            <a:r>
              <a:rPr lang="fr-FR" sz="1500" dirty="0" err="1" smtClean="0">
                <a:latin typeface="KG Primary Italics" panose="02000506000000020003" pitchFamily="2" charset="0"/>
              </a:rPr>
              <a:t>lantern</a:t>
            </a:r>
            <a:r>
              <a:rPr lang="fr-FR" sz="1500" dirty="0" smtClean="0">
                <a:latin typeface="KG Primary Italics" panose="02000506000000020003" pitchFamily="2" charset="0"/>
              </a:rPr>
              <a:t>. </a:t>
            </a:r>
            <a:r>
              <a:rPr lang="fr-FR" sz="1500" dirty="0">
                <a:latin typeface="KG Primary Italics" panose="02000506000000020003" pitchFamily="2" charset="0"/>
              </a:rPr>
              <a:t>C'est à la fin du XIXe siècle que Halloween devint une fête nationale aux États-Unis, avec ses jeux, </a:t>
            </a:r>
            <a:r>
              <a:rPr lang="fr-FR" sz="1500" dirty="0" smtClean="0">
                <a:latin typeface="KG Primary Italics" panose="02000506000000020003" pitchFamily="2" charset="0"/>
              </a:rPr>
              <a:t>ses parades, ses </a:t>
            </a:r>
            <a:r>
              <a:rPr lang="fr-FR" sz="1500" dirty="0">
                <a:latin typeface="KG Primary Italics" panose="02000506000000020003" pitchFamily="2" charset="0"/>
              </a:rPr>
              <a:t>divinations, et la coutume du </a:t>
            </a:r>
            <a:r>
              <a:rPr lang="fr-FR" sz="1500" dirty="0" smtClean="0">
                <a:latin typeface="KG Primary Italics" panose="02000506000000020003" pitchFamily="2" charset="0"/>
              </a:rPr>
              <a:t>« Trick-or-</a:t>
            </a:r>
            <a:r>
              <a:rPr lang="fr-FR" sz="1500" dirty="0" err="1" smtClean="0">
                <a:latin typeface="KG Primary Italics" panose="02000506000000020003" pitchFamily="2" charset="0"/>
              </a:rPr>
              <a:t>treat</a:t>
            </a:r>
            <a:r>
              <a:rPr lang="fr-FR" sz="1500" dirty="0" smtClean="0">
                <a:latin typeface="KG Primary Italics" panose="02000506000000020003" pitchFamily="2" charset="0"/>
              </a:rPr>
              <a:t> ».</a:t>
            </a:r>
            <a:endParaRPr kumimoji="0" lang="fr-FR" altLang="fr-FR" sz="1500" b="0" i="0" strike="noStrike" cap="none" normalizeH="0" baseline="0" dirty="0" smtClean="0">
              <a:ln>
                <a:noFill/>
              </a:ln>
              <a:solidFill>
                <a:schemeClr val="tx1"/>
              </a:solidFill>
              <a:effectLst/>
              <a:latin typeface="KG Primary Italics" panose="02000506000000020003" pitchFamily="2" charset="0"/>
              <a:cs typeface="Arial" pitchFamily="34" charset="0"/>
            </a:endParaRPr>
          </a:p>
        </p:txBody>
      </p:sp>
      <p:sp>
        <p:nvSpPr>
          <p:cNvPr id="3" name="Rectangle 2"/>
          <p:cNvSpPr/>
          <p:nvPr/>
        </p:nvSpPr>
        <p:spPr>
          <a:xfrm>
            <a:off x="4680793" y="1278201"/>
            <a:ext cx="2448546" cy="2939266"/>
          </a:xfrm>
          <a:prstGeom prst="rect">
            <a:avLst/>
          </a:prstGeom>
        </p:spPr>
        <p:txBody>
          <a:bodyPr wrap="square" lIns="72000" rIns="36000">
            <a:spAutoFit/>
          </a:bodyPr>
          <a:lstStyle/>
          <a:p>
            <a:pPr algn="ctr">
              <a:spcAft>
                <a:spcPts val="0"/>
              </a:spcAft>
            </a:pPr>
            <a:r>
              <a:rPr lang="fr-FR" sz="1000" b="1" dirty="0" smtClean="0">
                <a:solidFill>
                  <a:srgbClr val="002000"/>
                </a:solidFill>
                <a:effectLst>
                  <a:outerShdw blurRad="38100" dist="38100" dir="2700000" algn="tl">
                    <a:srgbClr val="000000">
                      <a:alpha val="43137"/>
                    </a:srgbClr>
                  </a:outerShdw>
                </a:effectLst>
                <a:latin typeface="Sebran3" panose="00000400000000000000" pitchFamily="2" charset="0"/>
                <a:ea typeface="Coming Soon" panose="02000000000000000000" pitchFamily="2" charset="0"/>
                <a:cs typeface="Times New Roman" panose="02020603050405020304" pitchFamily="18" charset="0"/>
              </a:rPr>
              <a:t>La légende de Jack-O’-</a:t>
            </a:r>
            <a:r>
              <a:rPr lang="fr-FR" sz="1000" b="1" dirty="0" err="1" smtClean="0">
                <a:solidFill>
                  <a:srgbClr val="002000"/>
                </a:solidFill>
                <a:effectLst>
                  <a:outerShdw blurRad="38100" dist="38100" dir="2700000" algn="tl">
                    <a:srgbClr val="000000">
                      <a:alpha val="43137"/>
                    </a:srgbClr>
                  </a:outerShdw>
                </a:effectLst>
                <a:latin typeface="Sebran3" panose="00000400000000000000" pitchFamily="2" charset="0"/>
                <a:ea typeface="Coming Soon" panose="02000000000000000000" pitchFamily="2" charset="0"/>
                <a:cs typeface="Times New Roman" panose="02020603050405020304" pitchFamily="18" charset="0"/>
              </a:rPr>
              <a:t>Lantern</a:t>
            </a:r>
            <a:endParaRPr lang="fr-FR" sz="1000" b="1" dirty="0" smtClean="0">
              <a:solidFill>
                <a:srgbClr val="002000"/>
              </a:solidFill>
              <a:effectLst>
                <a:outerShdw blurRad="38100" dist="38100" dir="2700000" algn="tl">
                  <a:srgbClr val="000000">
                    <a:alpha val="43137"/>
                  </a:srgbClr>
                </a:outerShdw>
              </a:effectLst>
              <a:latin typeface="Sebran3" panose="00000400000000000000" pitchFamily="2" charset="0"/>
              <a:ea typeface="Coming Soon" panose="02000000000000000000" pitchFamily="2" charset="0"/>
              <a:cs typeface="Times New Roman" panose="02020603050405020304" pitchFamily="18" charset="0"/>
            </a:endParaRPr>
          </a:p>
          <a:p>
            <a:pPr algn="ctr">
              <a:spcAft>
                <a:spcPts val="0"/>
              </a:spcAft>
            </a:pPr>
            <a:endParaRPr lang="fr-FR" sz="5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endParaRPr>
          </a:p>
          <a:p>
            <a:pPr>
              <a:spcAft>
                <a:spcPts val="0"/>
              </a:spcAft>
            </a:pP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Jack était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un ivrogne patenté et avare. Un soir dans son pub, le Diable apparut pour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l’emmener avec lui en enfer.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Habilement, Jack le persuada de prendre un verre avec lui avant qu'ils ne partent ensemble. Pour payer son verre, le Diable se transforma en pièce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que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Jack saisit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immédiatement</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et mit dans sa poche. </a:t>
            </a:r>
            <a:r>
              <a:rPr lang="fr-FR" sz="900" dirty="0" smtClean="0">
                <a:solidFill>
                  <a:srgbClr val="000000"/>
                </a:solidFill>
                <a:latin typeface="Sebran3" panose="00000400000000000000" pitchFamily="2" charset="0"/>
                <a:ea typeface="Coming Soon" panose="02000000000000000000" pitchFamily="2" charset="0"/>
                <a:cs typeface="Times New Roman" panose="02020603050405020304" pitchFamily="18" charset="0"/>
              </a:rPr>
              <a:t>F</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inalement</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 Jack libéra le Diable à condition qu'il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ne l’envoie par en enfer.</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
            </a:r>
            <a:b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br>
            <a:r>
              <a:rPr lang="fr-FR" sz="900" dirty="0" smtClean="0">
                <a:solidFill>
                  <a:srgbClr val="000000"/>
                </a:solidFill>
                <a:latin typeface="Sebran3" panose="00000400000000000000" pitchFamily="2" charset="0"/>
                <a:ea typeface="Coming Soon" panose="02000000000000000000" pitchFamily="2" charset="0"/>
                <a:cs typeface="Times New Roman" panose="02020603050405020304" pitchFamily="18" charset="0"/>
              </a:rPr>
              <a:t>Quand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Jack mourut </a:t>
            </a:r>
            <a:r>
              <a:rPr lang="fr-FR" sz="90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il fut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chassé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du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Paradis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et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puis de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l'Enfer à cause de ses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farces.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Jack,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ne sachant où aller,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marchanda avec le Diable pour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avoir du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charbon brûlant pour éclairer son chemin dans le noir. Jack le mit dans un </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navet et </a:t>
            </a:r>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il fut condamné à marcher avec sa </a:t>
            </a:r>
            <a:r>
              <a:rPr lang="fr-FR" sz="900" dirty="0" smtClean="0">
                <a:latin typeface="Sebran3" panose="00000400000000000000" pitchFamily="2" charset="0"/>
                <a:ea typeface="Coming Soon" panose="02000000000000000000" pitchFamily="2" charset="0"/>
                <a:cs typeface="Times New Roman" panose="02020603050405020304" pitchFamily="18" charset="0"/>
              </a:rPr>
              <a:t>lanterne</a:t>
            </a:r>
            <a:r>
              <a:rPr lang="fr-FR" sz="9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rPr>
              <a:t>. </a:t>
            </a:r>
          </a:p>
        </p:txBody>
      </p:sp>
      <p:sp>
        <p:nvSpPr>
          <p:cNvPr id="27" name="Rectangle 26"/>
          <p:cNvSpPr/>
          <p:nvPr/>
        </p:nvSpPr>
        <p:spPr>
          <a:xfrm>
            <a:off x="308145" y="5220494"/>
            <a:ext cx="3652567" cy="1415772"/>
          </a:xfrm>
          <a:prstGeom prst="rect">
            <a:avLst/>
          </a:prstGeom>
          <a: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tile tx="0" ty="0" sx="100000" sy="100000" flip="none" algn="tl"/>
          </a:blipFill>
          <a:ln>
            <a:solidFill>
              <a:schemeClr val="accent4">
                <a:lumMod val="40000"/>
                <a:lumOff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287319" y="5220494"/>
            <a:ext cx="3673394" cy="1415772"/>
          </a:xfrm>
          <a:prstGeom prst="rect">
            <a:avLst/>
          </a:prstGeom>
        </p:spPr>
        <p:txBody>
          <a:bodyPr wrap="square" lIns="72000" rIns="36000">
            <a:spAutoFit/>
          </a:bodyPr>
          <a:lstStyle/>
          <a:p>
            <a:pPr algn="ctr">
              <a:spcAft>
                <a:spcPts val="0"/>
              </a:spcAft>
            </a:pPr>
            <a:r>
              <a:rPr lang="fr-FR" sz="1000" b="1" dirty="0" smtClean="0">
                <a:solidFill>
                  <a:srgbClr val="002000"/>
                </a:solidFill>
                <a:effectLst>
                  <a:outerShdw blurRad="38100" dist="38100" dir="2700000" algn="tl">
                    <a:srgbClr val="000000">
                      <a:alpha val="43137"/>
                    </a:srgbClr>
                  </a:outerShdw>
                </a:effectLst>
                <a:latin typeface="Sebran3" panose="00000400000000000000" pitchFamily="2" charset="0"/>
                <a:ea typeface="Coming Soon" panose="02000000000000000000" pitchFamily="2" charset="0"/>
                <a:cs typeface="Times New Roman" panose="02020603050405020304" pitchFamily="18" charset="0"/>
              </a:rPr>
              <a:t>La coutume de Trick-or-</a:t>
            </a:r>
            <a:r>
              <a:rPr lang="fr-FR" sz="1000" b="1" dirty="0" err="1" smtClean="0">
                <a:solidFill>
                  <a:srgbClr val="002000"/>
                </a:solidFill>
                <a:effectLst>
                  <a:outerShdw blurRad="38100" dist="38100" dir="2700000" algn="tl">
                    <a:srgbClr val="000000">
                      <a:alpha val="43137"/>
                    </a:srgbClr>
                  </a:outerShdw>
                </a:effectLst>
                <a:latin typeface="Sebran3" panose="00000400000000000000" pitchFamily="2" charset="0"/>
                <a:ea typeface="Coming Soon" panose="02000000000000000000" pitchFamily="2" charset="0"/>
                <a:cs typeface="Times New Roman" panose="02020603050405020304" pitchFamily="18" charset="0"/>
              </a:rPr>
              <a:t>treat</a:t>
            </a:r>
            <a:endParaRPr lang="fr-FR" sz="1000" b="1" dirty="0" smtClean="0">
              <a:solidFill>
                <a:srgbClr val="002000"/>
              </a:solidFill>
              <a:effectLst>
                <a:outerShdw blurRad="38100" dist="38100" dir="2700000" algn="tl">
                  <a:srgbClr val="000000">
                    <a:alpha val="43137"/>
                  </a:srgbClr>
                </a:outerShdw>
              </a:effectLst>
              <a:latin typeface="Sebran3" panose="00000400000000000000" pitchFamily="2" charset="0"/>
              <a:ea typeface="Coming Soon" panose="02000000000000000000" pitchFamily="2" charset="0"/>
              <a:cs typeface="Times New Roman" panose="02020603050405020304" pitchFamily="18" charset="0"/>
            </a:endParaRPr>
          </a:p>
          <a:p>
            <a:pPr algn="ctr">
              <a:spcAft>
                <a:spcPts val="0"/>
              </a:spcAft>
            </a:pPr>
            <a:endParaRPr lang="fr-FR" sz="600" dirty="0" smtClean="0">
              <a:solidFill>
                <a:srgbClr val="002000"/>
              </a:solidFill>
              <a:latin typeface="Sebran3" panose="00000400000000000000" pitchFamily="2" charset="0"/>
              <a:ea typeface="Coming Soon" panose="02000000000000000000" pitchFamily="2" charset="0"/>
              <a:cs typeface="Times New Roman" panose="02020603050405020304" pitchFamily="18" charset="0"/>
            </a:endParaRPr>
          </a:p>
          <a:p>
            <a:pPr>
              <a:spcAft>
                <a:spcPts val="0"/>
              </a:spcAft>
            </a:pPr>
            <a:r>
              <a:rPr lang="fr-FR" sz="1000" dirty="0" smtClean="0">
                <a:latin typeface="Sebran3" panose="00000400000000000000" pitchFamily="2" charset="0"/>
              </a:rPr>
              <a:t>Cette coutume n’est arrivée aux Etats-Unis que dans les années 30. Il se dit </a:t>
            </a:r>
            <a:r>
              <a:rPr lang="fr-FR" sz="1000" dirty="0">
                <a:latin typeface="Sebran3" panose="00000400000000000000" pitchFamily="2" charset="0"/>
              </a:rPr>
              <a:t>que les activités tumultueuses des mauvais esprits et sorcières sont les mêmes que celles des </a:t>
            </a:r>
            <a:r>
              <a:rPr lang="fr-FR" sz="1000" dirty="0" smtClean="0">
                <a:latin typeface="Sebran3" panose="00000400000000000000" pitchFamily="2" charset="0"/>
              </a:rPr>
              <a:t>enfants derrière </a:t>
            </a:r>
            <a:r>
              <a:rPr lang="fr-FR" sz="1000" dirty="0">
                <a:latin typeface="Sebran3" panose="00000400000000000000" pitchFamily="2" charset="0"/>
              </a:rPr>
              <a:t>les déguisements de fantômes et de squelettes</a:t>
            </a:r>
            <a:r>
              <a:rPr lang="fr-FR" sz="1000" dirty="0" smtClean="0">
                <a:latin typeface="Sebran3" panose="00000400000000000000" pitchFamily="2" charset="0"/>
              </a:rPr>
              <a:t>. </a:t>
            </a:r>
          </a:p>
          <a:p>
            <a:pPr>
              <a:spcAft>
                <a:spcPts val="0"/>
              </a:spcAft>
            </a:pPr>
            <a:r>
              <a:rPr lang="fr-FR" sz="1000" dirty="0" smtClean="0">
                <a:latin typeface="Sebran3" panose="00000400000000000000" pitchFamily="2" charset="0"/>
              </a:rPr>
              <a:t>A </a:t>
            </a:r>
            <a:r>
              <a:rPr lang="fr-FR" sz="1000" dirty="0">
                <a:latin typeface="Sebran3" panose="00000400000000000000" pitchFamily="2" charset="0"/>
              </a:rPr>
              <a:t>eux donc de jouer les </a:t>
            </a:r>
            <a:r>
              <a:rPr lang="fr-FR" sz="1000" dirty="0" smtClean="0">
                <a:latin typeface="Sebran3" panose="00000400000000000000" pitchFamily="2" charset="0"/>
              </a:rPr>
              <a:t>tours  (trick) ou de leur donner des bonbons (</a:t>
            </a:r>
            <a:r>
              <a:rPr lang="fr-FR" sz="1000" dirty="0" err="1" smtClean="0">
                <a:latin typeface="Sebran3" panose="00000400000000000000" pitchFamily="2" charset="0"/>
              </a:rPr>
              <a:t>treat</a:t>
            </a:r>
            <a:r>
              <a:rPr lang="fr-FR" sz="1000" dirty="0" smtClean="0">
                <a:latin typeface="Sebran3" panose="00000400000000000000" pitchFamily="2" charset="0"/>
              </a:rPr>
              <a:t>)! </a:t>
            </a:r>
            <a:endParaRPr lang="fr-FR" sz="1000" dirty="0">
              <a:effectLst/>
              <a:latin typeface="Sebran3" panose="00000400000000000000" pitchFamily="2" charset="0"/>
              <a:ea typeface="Coming Soon" panose="02000000000000000000" pitchFamily="2" charset="0"/>
              <a:cs typeface="Times New Roman" panose="02020603050405020304" pitchFamily="18" charset="0"/>
            </a:endParaRPr>
          </a:p>
        </p:txBody>
      </p:sp>
      <p:sp>
        <p:nvSpPr>
          <p:cNvPr id="7" name="Rectangle 6"/>
          <p:cNvSpPr/>
          <p:nvPr/>
        </p:nvSpPr>
        <p:spPr>
          <a:xfrm>
            <a:off x="4680793" y="4158008"/>
            <a:ext cx="1508547" cy="646331"/>
          </a:xfrm>
          <a:prstGeom prst="rect">
            <a:avLst/>
          </a:prstGeom>
        </p:spPr>
        <p:txBody>
          <a:bodyPr wrap="square">
            <a:spAutoFit/>
          </a:bodyPr>
          <a:lstStyle/>
          <a:p>
            <a:pPr lvl="0"/>
            <a:r>
              <a:rPr lang="fr-FR" sz="900" dirty="0">
                <a:solidFill>
                  <a:srgbClr val="002000"/>
                </a:solidFill>
                <a:latin typeface="Sebran3" panose="00000400000000000000" pitchFamily="2" charset="0"/>
                <a:ea typeface="Coming Soon" panose="02000000000000000000" pitchFamily="2" charset="0"/>
                <a:cs typeface="Times New Roman" panose="02020603050405020304" pitchFamily="18" charset="0"/>
              </a:rPr>
              <a:t>Depuis les enfants mettent une bougie dans les citrouilles au lieu des navets.</a:t>
            </a:r>
            <a:endParaRPr lang="fr-FR" sz="900" dirty="0">
              <a:solidFill>
                <a:prstClr val="black"/>
              </a:solidFill>
              <a:latin typeface="Sebran3" panose="00000400000000000000" pitchFamily="2" charset="0"/>
              <a:ea typeface="Coming Soon" panose="02000000000000000000" pitchFamily="2" charset="0"/>
              <a:cs typeface="Times New Roman" panose="02020603050405020304" pitchFamily="18" charset="0"/>
            </a:endParaRPr>
          </a:p>
        </p:txBody>
      </p: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1086" y="7206419"/>
            <a:ext cx="98107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Image 8"/>
          <p:cNvPicPr>
            <a:picLocks noChangeAspect="1"/>
          </p:cNvPicPr>
          <p:nvPr/>
        </p:nvPicPr>
        <p:blipFill rotWithShape="1">
          <a:blip r:embed="rId6" cstate="print">
            <a:extLst>
              <a:ext uri="{28A0092B-C50C-407E-A947-70E740481C1C}">
                <a14:useLocalDpi xmlns:a14="http://schemas.microsoft.com/office/drawing/2010/main" val="0"/>
              </a:ext>
            </a:extLst>
          </a:blip>
          <a:srcRect t="-1" b="929"/>
          <a:stretch/>
        </p:blipFill>
        <p:spPr>
          <a:xfrm>
            <a:off x="6213211" y="4013831"/>
            <a:ext cx="800193" cy="792762"/>
          </a:xfrm>
          <a:prstGeom prst="rect">
            <a:avLst/>
          </a:prstGeom>
        </p:spPr>
      </p:pic>
      <p:sp>
        <p:nvSpPr>
          <p:cNvPr id="12" name="Rectangle à coins arrondis 11"/>
          <p:cNvSpPr/>
          <p:nvPr/>
        </p:nvSpPr>
        <p:spPr>
          <a:xfrm>
            <a:off x="144289" y="6948686"/>
            <a:ext cx="7043797" cy="3312368"/>
          </a:xfrm>
          <a:prstGeom prst="roundRect">
            <a:avLst>
              <a:gd name="adj" fmla="val 6182"/>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93814" y="5152097"/>
            <a:ext cx="2819227" cy="1436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Explosion 2 13"/>
          <p:cNvSpPr/>
          <p:nvPr/>
        </p:nvSpPr>
        <p:spPr>
          <a:xfrm rot="554388">
            <a:off x="2630024" y="6755423"/>
            <a:ext cx="2135805" cy="723373"/>
          </a:xfrm>
          <a:prstGeom prst="irregularSeal2">
            <a:avLst/>
          </a:prstGeom>
          <a:solidFill>
            <a:schemeClr val="accent4">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7030A0"/>
              </a:solidFill>
            </a:endParaRPr>
          </a:p>
        </p:txBody>
      </p:sp>
      <p:sp>
        <p:nvSpPr>
          <p:cNvPr id="15" name="ZoneTexte 14"/>
          <p:cNvSpPr txBox="1"/>
          <p:nvPr/>
        </p:nvSpPr>
        <p:spPr>
          <a:xfrm>
            <a:off x="2952601" y="6900047"/>
            <a:ext cx="1392230" cy="461665"/>
          </a:xfrm>
          <a:prstGeom prst="rect">
            <a:avLst/>
          </a:prstGeom>
          <a:noFill/>
        </p:spPr>
        <p:txBody>
          <a:bodyPr wrap="square" rtlCol="0">
            <a:spAutoFit/>
          </a:bodyPr>
          <a:lstStyle/>
          <a:p>
            <a:pPr algn="ctr"/>
            <a:r>
              <a:rPr lang="fr-FR" sz="2400" dirty="0" smtClean="0">
                <a:latin typeface="Pamela want a Bike to Ride" panose="02000000000000000000" pitchFamily="2" charset="0"/>
              </a:rPr>
              <a:t>Vocabulaire</a:t>
            </a:r>
            <a:endParaRPr lang="fr-FR" dirty="0">
              <a:latin typeface="Pamela want a Bike to Ride" panose="02000000000000000000" pitchFamily="2" charset="0"/>
            </a:endParaRPr>
          </a:p>
        </p:txBody>
      </p:sp>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5066" y="7075773"/>
            <a:ext cx="10763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6"/>
          <p:cNvPicPr>
            <a:picLocks noChangeAspect="1" noChangeArrowheads="1"/>
          </p:cNvPicPr>
          <p:nvPr/>
        </p:nvPicPr>
        <p:blipFill rotWithShape="1">
          <a:blip r:embed="rId10">
            <a:extLst>
              <a:ext uri="{28A0092B-C50C-407E-A947-70E740481C1C}">
                <a14:useLocalDpi xmlns:a14="http://schemas.microsoft.com/office/drawing/2010/main" val="0"/>
              </a:ext>
            </a:extLst>
          </a:blip>
          <a:srcRect r="52645"/>
          <a:stretch/>
        </p:blipFill>
        <p:spPr bwMode="auto">
          <a:xfrm>
            <a:off x="229421" y="8639547"/>
            <a:ext cx="2480822"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22856" y="8604870"/>
            <a:ext cx="1057275"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ZoneTexte 19"/>
          <p:cNvSpPr txBox="1"/>
          <p:nvPr/>
        </p:nvSpPr>
        <p:spPr>
          <a:xfrm>
            <a:off x="287319" y="8108079"/>
            <a:ext cx="865082" cy="338554"/>
          </a:xfrm>
          <a:prstGeom prst="rect">
            <a:avLst/>
          </a:prstGeom>
          <a:noFill/>
        </p:spPr>
        <p:txBody>
          <a:bodyPr wrap="square" rtlCol="0">
            <a:spAutoFit/>
          </a:bodyPr>
          <a:lstStyle/>
          <a:p>
            <a:r>
              <a:rPr lang="fr-FR" sz="1600" dirty="0" smtClean="0">
                <a:latin typeface="KG Primary Italics" panose="02000506000000020003" pitchFamily="2" charset="0"/>
              </a:rPr>
              <a:t>a </a:t>
            </a:r>
            <a:r>
              <a:rPr lang="fr-FR" sz="1600" dirty="0" err="1" smtClean="0">
                <a:latin typeface="KG Primary Italics" panose="02000506000000020003" pitchFamily="2" charset="0"/>
              </a:rPr>
              <a:t>witch</a:t>
            </a:r>
            <a:endParaRPr lang="fr-FR" sz="1600" dirty="0">
              <a:latin typeface="KG Primary Italics" panose="02000506000000020003" pitchFamily="2" charset="0"/>
            </a:endParaRPr>
          </a:p>
        </p:txBody>
      </p:sp>
      <p:pic>
        <p:nvPicPr>
          <p:cNvPr id="1033"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76341" y="7023207"/>
            <a:ext cx="895350" cy="1200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ZoneTexte 44"/>
          <p:cNvSpPr txBox="1"/>
          <p:nvPr/>
        </p:nvSpPr>
        <p:spPr>
          <a:xfrm>
            <a:off x="1548200" y="8100814"/>
            <a:ext cx="1172455" cy="338554"/>
          </a:xfrm>
          <a:prstGeom prst="rect">
            <a:avLst/>
          </a:prstGeom>
          <a:noFill/>
        </p:spPr>
        <p:txBody>
          <a:bodyPr wrap="square" rtlCol="0">
            <a:spAutoFit/>
          </a:bodyPr>
          <a:lstStyle/>
          <a:p>
            <a:pPr algn="ctr"/>
            <a:r>
              <a:rPr lang="fr-FR" sz="1600" dirty="0" smtClean="0">
                <a:latin typeface="KG Primary Italics" panose="02000506000000020003" pitchFamily="2" charset="0"/>
              </a:rPr>
              <a:t>a </a:t>
            </a:r>
            <a:r>
              <a:rPr lang="fr-FR" sz="1600" dirty="0" err="1" smtClean="0">
                <a:latin typeface="KG Primary Italics" panose="02000506000000020003" pitchFamily="2" charset="0"/>
              </a:rPr>
              <a:t>mummy</a:t>
            </a:r>
            <a:endParaRPr lang="fr-FR" sz="1600" dirty="0">
              <a:latin typeface="KG Primary Italics" panose="02000506000000020003" pitchFamily="2" charset="0"/>
            </a:endParaRPr>
          </a:p>
        </p:txBody>
      </p:sp>
      <p:sp>
        <p:nvSpPr>
          <p:cNvPr id="47" name="ZoneTexte 46"/>
          <p:cNvSpPr txBox="1"/>
          <p:nvPr/>
        </p:nvSpPr>
        <p:spPr>
          <a:xfrm>
            <a:off x="3050192" y="8067994"/>
            <a:ext cx="1172455" cy="369332"/>
          </a:xfrm>
          <a:prstGeom prst="rect">
            <a:avLst/>
          </a:prstGeom>
          <a:noFill/>
        </p:spPr>
        <p:txBody>
          <a:bodyPr wrap="square" rtlCol="0">
            <a:spAutoFit/>
          </a:bodyPr>
          <a:lstStyle/>
          <a:p>
            <a:pPr algn="ctr"/>
            <a:r>
              <a:rPr lang="fr-FR" sz="1800" dirty="0" smtClean="0">
                <a:latin typeface="KG Primary Italics" panose="02000506000000020003" pitchFamily="2" charset="0"/>
              </a:rPr>
              <a:t>a </a:t>
            </a:r>
            <a:r>
              <a:rPr lang="fr-FR" sz="1600" dirty="0" smtClean="0">
                <a:latin typeface="KG Primary Italics" panose="02000506000000020003" pitchFamily="2" charset="0"/>
              </a:rPr>
              <a:t>spider</a:t>
            </a:r>
            <a:endParaRPr lang="fr-FR" sz="1800" dirty="0">
              <a:latin typeface="KG Primary Italics" panose="02000506000000020003" pitchFamily="2" charset="0"/>
            </a:endParaRPr>
          </a:p>
        </p:txBody>
      </p:sp>
      <p:sp>
        <p:nvSpPr>
          <p:cNvPr id="48" name="ZoneTexte 47"/>
          <p:cNvSpPr txBox="1"/>
          <p:nvPr/>
        </p:nvSpPr>
        <p:spPr>
          <a:xfrm>
            <a:off x="276907" y="9659885"/>
            <a:ext cx="865082" cy="338554"/>
          </a:xfrm>
          <a:prstGeom prst="rect">
            <a:avLst/>
          </a:prstGeom>
          <a:noFill/>
        </p:spPr>
        <p:txBody>
          <a:bodyPr wrap="square" rtlCol="0">
            <a:spAutoFit/>
          </a:bodyPr>
          <a:lstStyle/>
          <a:p>
            <a:pPr algn="ctr"/>
            <a:r>
              <a:rPr lang="fr-FR" sz="1600" dirty="0" smtClean="0">
                <a:latin typeface="KG Primary Italics" panose="02000506000000020003" pitchFamily="2" charset="0"/>
              </a:rPr>
              <a:t>a </a:t>
            </a:r>
            <a:r>
              <a:rPr lang="fr-FR" sz="1600" dirty="0" err="1" smtClean="0">
                <a:latin typeface="KG Primary Italics" panose="02000506000000020003" pitchFamily="2" charset="0"/>
              </a:rPr>
              <a:t>ghost</a:t>
            </a:r>
            <a:endParaRPr lang="fr-FR" sz="1600" dirty="0">
              <a:latin typeface="KG Primary Italics" panose="02000506000000020003" pitchFamily="2" charset="0"/>
            </a:endParaRPr>
          </a:p>
        </p:txBody>
      </p:sp>
      <p:sp>
        <p:nvSpPr>
          <p:cNvPr id="49" name="ZoneTexte 48"/>
          <p:cNvSpPr txBox="1"/>
          <p:nvPr/>
        </p:nvSpPr>
        <p:spPr>
          <a:xfrm>
            <a:off x="1537788" y="9652620"/>
            <a:ext cx="1172455" cy="338554"/>
          </a:xfrm>
          <a:prstGeom prst="rect">
            <a:avLst/>
          </a:prstGeom>
          <a:noFill/>
        </p:spPr>
        <p:txBody>
          <a:bodyPr wrap="square" rtlCol="0">
            <a:spAutoFit/>
          </a:bodyPr>
          <a:lstStyle/>
          <a:p>
            <a:pPr algn="ctr"/>
            <a:r>
              <a:rPr lang="fr-FR" sz="1600" dirty="0" smtClean="0">
                <a:latin typeface="KG Primary Italics" panose="02000506000000020003" pitchFamily="2" charset="0"/>
              </a:rPr>
              <a:t>a </a:t>
            </a:r>
            <a:r>
              <a:rPr lang="fr-FR" sz="1600" dirty="0" err="1" smtClean="0">
                <a:latin typeface="KG Primary Italics" panose="02000506000000020003" pitchFamily="2" charset="0"/>
              </a:rPr>
              <a:t>skeleton</a:t>
            </a:r>
            <a:endParaRPr lang="fr-FR" sz="1600" dirty="0">
              <a:latin typeface="KG Primary Italics" panose="02000506000000020003" pitchFamily="2" charset="0"/>
            </a:endParaRPr>
          </a:p>
        </p:txBody>
      </p:sp>
      <p:sp>
        <p:nvSpPr>
          <p:cNvPr id="51" name="ZoneTexte 50"/>
          <p:cNvSpPr txBox="1"/>
          <p:nvPr/>
        </p:nvSpPr>
        <p:spPr>
          <a:xfrm>
            <a:off x="2952601" y="9659885"/>
            <a:ext cx="1172455" cy="338554"/>
          </a:xfrm>
          <a:prstGeom prst="rect">
            <a:avLst/>
          </a:prstGeom>
          <a:noFill/>
        </p:spPr>
        <p:txBody>
          <a:bodyPr wrap="square" rtlCol="0">
            <a:spAutoFit/>
          </a:bodyPr>
          <a:lstStyle/>
          <a:p>
            <a:pPr algn="ctr"/>
            <a:r>
              <a:rPr lang="fr-FR" sz="1600" dirty="0" smtClean="0">
                <a:latin typeface="KG Primary Italics" panose="02000506000000020003" pitchFamily="2" charset="0"/>
              </a:rPr>
              <a:t>a </a:t>
            </a:r>
            <a:r>
              <a:rPr lang="fr-FR" sz="1600" dirty="0" err="1" smtClean="0">
                <a:latin typeface="KG Primary Italics" panose="02000506000000020003" pitchFamily="2" charset="0"/>
              </a:rPr>
              <a:t>monster</a:t>
            </a:r>
            <a:endParaRPr lang="fr-FR" sz="1600" dirty="0">
              <a:latin typeface="KG Primary Italics" panose="02000506000000020003" pitchFamily="2" charset="0"/>
            </a:endParaRPr>
          </a:p>
        </p:txBody>
      </p:sp>
      <p:sp>
        <p:nvSpPr>
          <p:cNvPr id="52" name="ZoneTexte 51"/>
          <p:cNvSpPr txBox="1"/>
          <p:nvPr/>
        </p:nvSpPr>
        <p:spPr>
          <a:xfrm>
            <a:off x="5740586" y="8083383"/>
            <a:ext cx="1427173" cy="338554"/>
          </a:xfrm>
          <a:prstGeom prst="rect">
            <a:avLst/>
          </a:prstGeom>
          <a:noFill/>
        </p:spPr>
        <p:txBody>
          <a:bodyPr wrap="square" rtlCol="0">
            <a:spAutoFit/>
          </a:bodyPr>
          <a:lstStyle/>
          <a:p>
            <a:r>
              <a:rPr lang="fr-FR" sz="1600" dirty="0" smtClean="0">
                <a:latin typeface="KG Primary Italics" panose="02000506000000020003" pitchFamily="2" charset="0"/>
              </a:rPr>
              <a:t>a Jack-o-</a:t>
            </a:r>
            <a:r>
              <a:rPr lang="fr-FR" sz="1600" dirty="0" err="1" smtClean="0">
                <a:latin typeface="KG Primary Italics" panose="02000506000000020003" pitchFamily="2" charset="0"/>
              </a:rPr>
              <a:t>lantern</a:t>
            </a:r>
            <a:endParaRPr lang="fr-FR" sz="1600" dirty="0">
              <a:latin typeface="KG Primary Italics" panose="02000506000000020003" pitchFamily="2" charset="0"/>
            </a:endParaRPr>
          </a:p>
        </p:txBody>
      </p:sp>
      <p:sp>
        <p:nvSpPr>
          <p:cNvPr id="53" name="ZoneTexte 52"/>
          <p:cNvSpPr txBox="1"/>
          <p:nvPr/>
        </p:nvSpPr>
        <p:spPr>
          <a:xfrm>
            <a:off x="4344831" y="9645516"/>
            <a:ext cx="1172455" cy="496674"/>
          </a:xfrm>
          <a:prstGeom prst="rect">
            <a:avLst/>
          </a:prstGeom>
          <a:noFill/>
        </p:spPr>
        <p:txBody>
          <a:bodyPr wrap="square" rtlCol="0">
            <a:spAutoFit/>
          </a:bodyPr>
          <a:lstStyle/>
          <a:p>
            <a:pPr algn="ctr">
              <a:lnSpc>
                <a:spcPct val="80000"/>
              </a:lnSpc>
            </a:pPr>
            <a:r>
              <a:rPr lang="fr-FR" sz="1600" dirty="0" smtClean="0">
                <a:latin typeface="KG Primary Italics" panose="02000506000000020003" pitchFamily="2" charset="0"/>
              </a:rPr>
              <a:t>a </a:t>
            </a:r>
            <a:r>
              <a:rPr lang="fr-FR" sz="1600" dirty="0" err="1" smtClean="0">
                <a:latin typeface="KG Primary Italics" panose="02000506000000020003" pitchFamily="2" charset="0"/>
              </a:rPr>
              <a:t>haunted</a:t>
            </a:r>
            <a:r>
              <a:rPr lang="fr-FR" sz="1600" dirty="0" smtClean="0">
                <a:latin typeface="KG Primary Italics" panose="02000506000000020003" pitchFamily="2" charset="0"/>
              </a:rPr>
              <a:t> house</a:t>
            </a:r>
            <a:endParaRPr lang="fr-FR" sz="1600" dirty="0">
              <a:latin typeface="KG Primary Italics" panose="02000506000000020003" pitchFamily="2" charset="0"/>
            </a:endParaRPr>
          </a:p>
        </p:txBody>
      </p:sp>
      <p:pic>
        <p:nvPicPr>
          <p:cNvPr id="21"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68625" y="8677647"/>
            <a:ext cx="847725"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98452" y="8719156"/>
            <a:ext cx="960675" cy="901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8" name="ZoneTexte 57"/>
          <p:cNvSpPr txBox="1"/>
          <p:nvPr/>
        </p:nvSpPr>
        <p:spPr>
          <a:xfrm>
            <a:off x="5740586" y="9620032"/>
            <a:ext cx="1172455" cy="338554"/>
          </a:xfrm>
          <a:prstGeom prst="rect">
            <a:avLst/>
          </a:prstGeom>
          <a:noFill/>
        </p:spPr>
        <p:txBody>
          <a:bodyPr wrap="square" rtlCol="0">
            <a:spAutoFit/>
          </a:bodyPr>
          <a:lstStyle/>
          <a:p>
            <a:pPr algn="ctr"/>
            <a:r>
              <a:rPr lang="fr-FR" sz="1600" dirty="0" smtClean="0">
                <a:latin typeface="KG Primary Italics" panose="02000506000000020003" pitchFamily="2" charset="0"/>
              </a:rPr>
              <a:t>candies</a:t>
            </a:r>
            <a:endParaRPr lang="fr-FR" sz="1600" dirty="0">
              <a:latin typeface="KG Primary Italics" panose="02000506000000020003" pitchFamily="2" charset="0"/>
            </a:endParaRPr>
          </a:p>
        </p:txBody>
      </p:sp>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85329" y="7117109"/>
            <a:ext cx="707410" cy="1083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ZoneTexte 49"/>
          <p:cNvSpPr txBox="1"/>
          <p:nvPr/>
        </p:nvSpPr>
        <p:spPr>
          <a:xfrm>
            <a:off x="4446228" y="8067994"/>
            <a:ext cx="1172455" cy="369332"/>
          </a:xfrm>
          <a:prstGeom prst="rect">
            <a:avLst/>
          </a:prstGeom>
          <a:noFill/>
        </p:spPr>
        <p:txBody>
          <a:bodyPr wrap="square" rtlCol="0">
            <a:spAutoFit/>
          </a:bodyPr>
          <a:lstStyle/>
          <a:p>
            <a:pPr algn="ctr"/>
            <a:r>
              <a:rPr lang="fr-FR" sz="1800" dirty="0" smtClean="0">
                <a:latin typeface="KG Primary Italics" panose="02000506000000020003" pitchFamily="2" charset="0"/>
              </a:rPr>
              <a:t>a </a:t>
            </a:r>
            <a:r>
              <a:rPr lang="fr-FR" sz="1600" dirty="0" smtClean="0">
                <a:latin typeface="KG Primary Italics" panose="02000506000000020003" pitchFamily="2" charset="0"/>
              </a:rPr>
              <a:t>vampire</a:t>
            </a:r>
            <a:endParaRPr lang="fr-FR" sz="1800" dirty="0">
              <a:latin typeface="KG Primary Italics" panose="02000506000000020003" pitchFamily="2" charset="0"/>
            </a:endParaRPr>
          </a:p>
        </p:txBody>
      </p:sp>
      <p:pic>
        <p:nvPicPr>
          <p:cNvPr id="54" name="Image 53"/>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23507" y="5206106"/>
            <a:ext cx="329157" cy="1310532"/>
          </a:xfrm>
          <a:prstGeom prst="rect">
            <a:avLst/>
          </a:prstGeom>
        </p:spPr>
      </p:pic>
    </p:spTree>
    <p:extLst>
      <p:ext uri="{BB962C8B-B14F-4D97-AF65-F5344CB8AC3E}">
        <p14:creationId xmlns:p14="http://schemas.microsoft.com/office/powerpoint/2010/main" val="3118698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Organigramme : Document 66"/>
          <p:cNvSpPr/>
          <p:nvPr/>
        </p:nvSpPr>
        <p:spPr>
          <a:xfrm>
            <a:off x="0" y="0"/>
            <a:ext cx="7345363" cy="765082"/>
          </a:xfrm>
          <a:prstGeom prst="flowChartDocumen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endParaRPr>
          </a:p>
        </p:txBody>
      </p:sp>
      <p:sp>
        <p:nvSpPr>
          <p:cNvPr id="4" name="Rectangle 3"/>
          <p:cNvSpPr/>
          <p:nvPr/>
        </p:nvSpPr>
        <p:spPr>
          <a:xfrm>
            <a:off x="1789074" y="0"/>
            <a:ext cx="3754306" cy="779737"/>
          </a:xfrm>
          <a:prstGeom prst="rect">
            <a:avLst/>
          </a:prstGeom>
          <a:noFill/>
        </p:spPr>
        <p:txBody>
          <a:bodyPr wrap="none" lIns="101636" tIns="50818" rIns="101636" bIns="50818">
            <a:spAutoFit/>
          </a:bodyPr>
          <a:lstStyle/>
          <a:p>
            <a:pPr algn="ctr"/>
            <a:r>
              <a:rPr lang="fr-FR" sz="4400" b="1" dirty="0" smtClean="0">
                <a:ln w="6350" cmpd="sng">
                  <a:solidFill>
                    <a:schemeClr val="accent4">
                      <a:lumMod val="75000"/>
                    </a:schemeClr>
                  </a:solidFill>
                  <a:prstDash val="solid"/>
                </a:ln>
                <a:solidFill>
                  <a:srgbClr val="FFFFFF"/>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rPr>
              <a:t>Fêtes d’automne</a:t>
            </a:r>
            <a:endParaRPr lang="fr-FR" sz="3200" b="1" dirty="0">
              <a:ln w="6350" cmpd="sng">
                <a:solidFill>
                  <a:schemeClr val="accent4">
                    <a:lumMod val="75000"/>
                  </a:schemeClr>
                </a:solidFill>
                <a:prstDash val="solid"/>
              </a:ln>
              <a:solidFill>
                <a:srgbClr val="FFFFFF"/>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endParaRPr>
          </a:p>
        </p:txBody>
      </p:sp>
      <p:sp>
        <p:nvSpPr>
          <p:cNvPr id="6" name="Ellipse 5"/>
          <p:cNvSpPr/>
          <p:nvPr/>
        </p:nvSpPr>
        <p:spPr>
          <a:xfrm>
            <a:off x="72281" y="244665"/>
            <a:ext cx="1409087" cy="580648"/>
          </a:xfrm>
          <a:prstGeom prst="ellipse">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2" name="Rectangle 1"/>
          <p:cNvSpPr/>
          <p:nvPr/>
        </p:nvSpPr>
        <p:spPr>
          <a:xfrm>
            <a:off x="100464" y="285354"/>
            <a:ext cx="1320258" cy="533516"/>
          </a:xfrm>
          <a:prstGeom prst="rect">
            <a:avLst/>
          </a:prstGeom>
        </p:spPr>
        <p:txBody>
          <a:bodyPr wrap="square" lIns="101636" tIns="50818" rIns="101636" bIns="50818">
            <a:spAutoFit/>
          </a:bodyPr>
          <a:lstStyle/>
          <a:p>
            <a:pPr lvl="0" algn="ctr"/>
            <a:r>
              <a:rPr lang="fr-FR" sz="2800" dirty="0" smtClean="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rPr>
              <a:t>Anglais 3</a:t>
            </a:r>
            <a:endParaRPr lang="fr-FR" sz="2800"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65" name="Rectangle à coins arrondis 64"/>
          <p:cNvSpPr/>
          <p:nvPr/>
        </p:nvSpPr>
        <p:spPr>
          <a:xfrm>
            <a:off x="6022558" y="284925"/>
            <a:ext cx="1149555" cy="410973"/>
          </a:xfrm>
          <a:prstGeom prst="roundRect">
            <a:avLst>
              <a:gd name="adj" fmla="val 36197"/>
            </a:avLst>
          </a:prstGeom>
          <a:solidFill>
            <a:schemeClr val="accent4">
              <a:lumMod val="60000"/>
              <a:lumOff val="40000"/>
            </a:schemeClr>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6192961" y="623172"/>
            <a:ext cx="789081" cy="348850"/>
          </a:xfrm>
          <a:prstGeom prst="roundRect">
            <a:avLst>
              <a:gd name="adj" fmla="val 33049"/>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17" name="ZoneTexte 16"/>
          <p:cNvSpPr txBox="1"/>
          <p:nvPr/>
        </p:nvSpPr>
        <p:spPr>
          <a:xfrm>
            <a:off x="6038531" y="294298"/>
            <a:ext cx="1149555" cy="369332"/>
          </a:xfrm>
          <a:prstGeom prst="rect">
            <a:avLst/>
          </a:prstGeom>
          <a:noFill/>
        </p:spPr>
        <p:txBody>
          <a:bodyPr wrap="square" rtlCol="0">
            <a:spAutoFit/>
          </a:bodyPr>
          <a:lstStyle/>
          <a:p>
            <a:pPr algn="ctr"/>
            <a:r>
              <a:rPr lang="fr-FR" sz="1800"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latin typeface="Fineliner Script" pitchFamily="50" charset="0"/>
              </a:rPr>
              <a:t>Civilisation</a:t>
            </a:r>
            <a:endParaRPr lang="fr-FR" sz="1100" dirty="0">
              <a:ln w="12700">
                <a:solidFill>
                  <a:schemeClr val="bg1"/>
                </a:solidFill>
                <a:prstDash val="solid"/>
              </a:ln>
              <a:latin typeface="Fineliner Script" pitchFamily="50" charset="0"/>
            </a:endParaRPr>
          </a:p>
        </p:txBody>
      </p:sp>
      <p:sp>
        <p:nvSpPr>
          <p:cNvPr id="30" name="ZoneTexte 29"/>
          <p:cNvSpPr txBox="1"/>
          <p:nvPr/>
        </p:nvSpPr>
        <p:spPr>
          <a:xfrm>
            <a:off x="6192961" y="623172"/>
            <a:ext cx="789081"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Cycle 3</a:t>
            </a:r>
            <a:endParaRPr lang="fr-FR" sz="1800" b="1" dirty="0">
              <a:latin typeface="Fineliner Script" pitchFamily="50" charset="0"/>
            </a:endParaRPr>
          </a:p>
        </p:txBody>
      </p:sp>
      <p:sp>
        <p:nvSpPr>
          <p:cNvPr id="33" name="ZoneTexte 32"/>
          <p:cNvSpPr txBox="1"/>
          <p:nvPr/>
        </p:nvSpPr>
        <p:spPr>
          <a:xfrm>
            <a:off x="72280" y="900014"/>
            <a:ext cx="7200799" cy="1914370"/>
          </a:xfrm>
          <a:prstGeom prst="rect">
            <a:avLst/>
          </a:prstGeom>
          <a:noFill/>
        </p:spPr>
        <p:txBody>
          <a:bodyPr wrap="square" rtlCol="0">
            <a:spAutoFit/>
          </a:bodyPr>
          <a:lstStyle/>
          <a:p>
            <a:pPr>
              <a:lnSpc>
                <a:spcPct val="80000"/>
              </a:lnSpc>
            </a:pPr>
            <a:r>
              <a:rPr lang="fr-FR" sz="2800" dirty="0" smtClean="0">
                <a:solidFill>
                  <a:srgbClr val="7030A0"/>
                </a:solidFill>
                <a:latin typeface="Chewy" panose="02000000000000000000" pitchFamily="2" charset="0"/>
                <a:ea typeface="Chewy" panose="02000000000000000000" pitchFamily="2" charset="0"/>
                <a:sym typeface="Wingdings"/>
              </a:rPr>
              <a:t></a:t>
            </a:r>
            <a:r>
              <a:rPr lang="fr-FR" sz="1800" dirty="0" smtClean="0">
                <a:solidFill>
                  <a:srgbClr val="7030A0"/>
                </a:solidFill>
                <a:latin typeface="Chewy" panose="02000000000000000000" pitchFamily="2" charset="0"/>
                <a:ea typeface="Chewy" panose="02000000000000000000" pitchFamily="2" charset="0"/>
                <a:sym typeface="Wingdings"/>
              </a:rPr>
              <a:t> </a:t>
            </a:r>
            <a:r>
              <a:rPr lang="fr-FR" dirty="0" smtClean="0">
                <a:solidFill>
                  <a:srgbClr val="7030A0"/>
                </a:solidFill>
                <a:latin typeface="Pamela want a Bike to Ride" panose="02000000000000000000" pitchFamily="2" charset="0"/>
                <a:ea typeface="Chewy" panose="02000000000000000000" pitchFamily="2" charset="0"/>
              </a:rPr>
              <a:t>Vrai ou faux ?</a:t>
            </a:r>
          </a:p>
          <a:p>
            <a:pPr>
              <a:lnSpc>
                <a:spcPct val="120000"/>
              </a:lnSpc>
              <a:tabLst>
                <a:tab pos="5924550" algn="l"/>
              </a:tabLst>
            </a:pPr>
            <a:r>
              <a:rPr lang="fr-FR" sz="1000" dirty="0" smtClean="0">
                <a:latin typeface="Short Stack" panose="02010500040000000007" pitchFamily="2" charset="0"/>
              </a:rPr>
              <a:t>1</a:t>
            </a:r>
            <a:r>
              <a:rPr lang="fr-FR" sz="1400" dirty="0" smtClean="0">
                <a:latin typeface="Dekko" panose="00000500000000000000" pitchFamily="2" charset="0"/>
                <a:cs typeface="Dekko" panose="00000500000000000000" pitchFamily="2" charset="0"/>
              </a:rPr>
              <a:t>) La fête d’Halloween vient d’Irlande. 	</a:t>
            </a:r>
            <a:r>
              <a:rPr lang="fr-FR" sz="1600" dirty="0" smtClean="0">
                <a:latin typeface="Dekko" panose="00000500000000000000" pitchFamily="2" charset="0"/>
                <a:cs typeface="Dekko" panose="00000500000000000000" pitchFamily="2" charset="0"/>
              </a:rPr>
              <a:t>________</a:t>
            </a:r>
            <a:endParaRPr lang="fr-FR" sz="1400" dirty="0" smtClean="0">
              <a:latin typeface="Dekko" panose="00000500000000000000" pitchFamily="2" charset="0"/>
              <a:cs typeface="Dekko" panose="00000500000000000000" pitchFamily="2" charset="0"/>
            </a:endParaRPr>
          </a:p>
          <a:p>
            <a:pPr>
              <a:lnSpc>
                <a:spcPct val="120000"/>
              </a:lnSpc>
              <a:tabLst>
                <a:tab pos="5924550" algn="l"/>
              </a:tabLst>
            </a:pPr>
            <a:r>
              <a:rPr lang="fr-FR" sz="1400" dirty="0" smtClean="0">
                <a:latin typeface="Dekko" panose="00000500000000000000" pitchFamily="2" charset="0"/>
                <a:cs typeface="Dekko" panose="00000500000000000000" pitchFamily="2" charset="0"/>
              </a:rPr>
              <a:t>2) La nuit du 31 octobre au 1</a:t>
            </a:r>
            <a:r>
              <a:rPr lang="fr-FR" sz="1400" baseline="30000" dirty="0" smtClean="0">
                <a:latin typeface="Dekko" panose="00000500000000000000" pitchFamily="2" charset="0"/>
                <a:cs typeface="Dekko" panose="00000500000000000000" pitchFamily="2" charset="0"/>
              </a:rPr>
              <a:t>er</a:t>
            </a:r>
            <a:r>
              <a:rPr lang="fr-FR" sz="1400" dirty="0" smtClean="0">
                <a:latin typeface="Dekko" panose="00000500000000000000" pitchFamily="2" charset="0"/>
                <a:cs typeface="Dekko" panose="00000500000000000000" pitchFamily="2" charset="0"/>
              </a:rPr>
              <a:t> novembre était le nouvel an en Gaule.	</a:t>
            </a:r>
            <a:r>
              <a:rPr lang="fr-FR" sz="1600" dirty="0" smtClean="0">
                <a:latin typeface="Dekko" panose="00000500000000000000" pitchFamily="2" charset="0"/>
                <a:cs typeface="Dekko" panose="00000500000000000000" pitchFamily="2" charset="0"/>
              </a:rPr>
              <a:t>________</a:t>
            </a:r>
            <a:endParaRPr lang="fr-FR" sz="1400" dirty="0" smtClean="0">
              <a:latin typeface="Dekko" panose="00000500000000000000" pitchFamily="2" charset="0"/>
              <a:cs typeface="Dekko" panose="00000500000000000000" pitchFamily="2" charset="0"/>
            </a:endParaRPr>
          </a:p>
          <a:p>
            <a:pPr>
              <a:lnSpc>
                <a:spcPct val="120000"/>
              </a:lnSpc>
              <a:tabLst>
                <a:tab pos="5924550" algn="l"/>
              </a:tabLst>
            </a:pPr>
            <a:r>
              <a:rPr lang="fr-FR" sz="1400" dirty="0" smtClean="0">
                <a:latin typeface="Dekko" panose="00000500000000000000" pitchFamily="2" charset="0"/>
                <a:cs typeface="Dekko" panose="00000500000000000000" pitchFamily="2" charset="0"/>
              </a:rPr>
              <a:t>3) Halloween continua à se développer dans toute l’Angleterre.	</a:t>
            </a:r>
            <a:r>
              <a:rPr lang="fr-FR" sz="1600" dirty="0" smtClean="0">
                <a:latin typeface="Dekko" panose="00000500000000000000" pitchFamily="2" charset="0"/>
                <a:cs typeface="Dekko" panose="00000500000000000000" pitchFamily="2" charset="0"/>
              </a:rPr>
              <a:t>________</a:t>
            </a:r>
            <a:endParaRPr lang="fr-FR" sz="1400" dirty="0" smtClean="0">
              <a:latin typeface="Dekko" panose="00000500000000000000" pitchFamily="2" charset="0"/>
              <a:cs typeface="Dekko" panose="00000500000000000000" pitchFamily="2" charset="0"/>
            </a:endParaRPr>
          </a:p>
          <a:p>
            <a:pPr>
              <a:lnSpc>
                <a:spcPct val="120000"/>
              </a:lnSpc>
              <a:tabLst>
                <a:tab pos="5924550" algn="l"/>
              </a:tabLst>
            </a:pPr>
            <a:r>
              <a:rPr lang="fr-FR" sz="1400" dirty="0">
                <a:latin typeface="Dekko" panose="00000500000000000000" pitchFamily="2" charset="0"/>
                <a:cs typeface="Dekko" panose="00000500000000000000" pitchFamily="2" charset="0"/>
              </a:rPr>
              <a:t>4</a:t>
            </a:r>
            <a:r>
              <a:rPr lang="fr-FR" sz="1400" dirty="0" smtClean="0">
                <a:latin typeface="Dekko" panose="00000500000000000000" pitchFamily="2" charset="0"/>
                <a:cs typeface="Dekko" panose="00000500000000000000" pitchFamily="2" charset="0"/>
              </a:rPr>
              <a:t>) A la suite d’une grande famine cette fête se développa aux Etats-Unis.	</a:t>
            </a:r>
            <a:r>
              <a:rPr lang="fr-FR" sz="1600" dirty="0" smtClean="0">
                <a:latin typeface="Dekko" panose="00000500000000000000" pitchFamily="2" charset="0"/>
                <a:cs typeface="Dekko" panose="00000500000000000000" pitchFamily="2" charset="0"/>
              </a:rPr>
              <a:t>________</a:t>
            </a:r>
            <a:endParaRPr lang="fr-FR" sz="1400" dirty="0" smtClean="0">
              <a:latin typeface="Dekko" panose="00000500000000000000" pitchFamily="2" charset="0"/>
              <a:cs typeface="Dekko" panose="00000500000000000000" pitchFamily="2" charset="0"/>
            </a:endParaRPr>
          </a:p>
          <a:p>
            <a:pPr>
              <a:lnSpc>
                <a:spcPct val="120000"/>
              </a:lnSpc>
              <a:tabLst>
                <a:tab pos="5924550" algn="l"/>
              </a:tabLst>
            </a:pPr>
            <a:r>
              <a:rPr lang="fr-FR" sz="1400" dirty="0" smtClean="0">
                <a:latin typeface="Dekko" panose="00000500000000000000" pitchFamily="2" charset="0"/>
                <a:cs typeface="Dekko" panose="00000500000000000000" pitchFamily="2" charset="0"/>
              </a:rPr>
              <a:t>5) C’est à la fin du 18</a:t>
            </a:r>
            <a:r>
              <a:rPr lang="fr-FR" sz="1400" baseline="30000" dirty="0" smtClean="0">
                <a:latin typeface="Dekko" panose="00000500000000000000" pitchFamily="2" charset="0"/>
                <a:cs typeface="Dekko" panose="00000500000000000000" pitchFamily="2" charset="0"/>
              </a:rPr>
              <a:t>ème</a:t>
            </a:r>
            <a:r>
              <a:rPr lang="fr-FR" sz="1400" dirty="0" smtClean="0">
                <a:latin typeface="Dekko" panose="00000500000000000000" pitchFamily="2" charset="0"/>
                <a:cs typeface="Dekko" panose="00000500000000000000" pitchFamily="2" charset="0"/>
              </a:rPr>
              <a:t> siècle que Halloween devint une fête nationale aux EU.</a:t>
            </a:r>
            <a:r>
              <a:rPr lang="fr-FR" sz="1600" dirty="0" smtClean="0">
                <a:latin typeface="Dekko" panose="00000500000000000000" pitchFamily="2" charset="0"/>
                <a:cs typeface="Dekko" panose="00000500000000000000" pitchFamily="2" charset="0"/>
              </a:rPr>
              <a:t>	________</a:t>
            </a:r>
          </a:p>
        </p:txBody>
      </p:sp>
      <p:pic>
        <p:nvPicPr>
          <p:cNvPr id="32"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r="80747"/>
          <a:stretch/>
        </p:blipFill>
        <p:spPr bwMode="auto">
          <a:xfrm>
            <a:off x="4009006" y="3132262"/>
            <a:ext cx="887811" cy="1002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160" y="4629236"/>
            <a:ext cx="913282" cy="922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l="28614" r="52645" b="3540"/>
          <a:stretch/>
        </p:blipFill>
        <p:spPr bwMode="auto">
          <a:xfrm>
            <a:off x="2275858" y="3208167"/>
            <a:ext cx="842446" cy="890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8204" y="3132262"/>
            <a:ext cx="747127" cy="1001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10"/>
          <p:cNvPicPr>
            <a:picLocks noChangeAspect="1" noChangeArrowheads="1"/>
          </p:cNvPicPr>
          <p:nvPr/>
        </p:nvPicPr>
        <p:blipFill rotWithShape="1">
          <a:blip r:embed="rId6">
            <a:extLst>
              <a:ext uri="{28A0092B-C50C-407E-A947-70E740481C1C}">
                <a14:useLocalDpi xmlns:a14="http://schemas.microsoft.com/office/drawing/2010/main" val="0"/>
              </a:ext>
            </a:extLst>
          </a:blip>
          <a:srcRect b="7068"/>
          <a:stretch/>
        </p:blipFill>
        <p:spPr bwMode="auto">
          <a:xfrm>
            <a:off x="586058" y="3276815"/>
            <a:ext cx="722399" cy="822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 r="55249" b="5589"/>
          <a:stretch/>
        </p:blipFill>
        <p:spPr bwMode="auto">
          <a:xfrm>
            <a:off x="539081" y="4750536"/>
            <a:ext cx="749536" cy="68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à coins arrondis 12"/>
          <p:cNvSpPr/>
          <p:nvPr/>
        </p:nvSpPr>
        <p:spPr>
          <a:xfrm>
            <a:off x="287423" y="4186896"/>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à coins arrondis 38"/>
          <p:cNvSpPr/>
          <p:nvPr/>
        </p:nvSpPr>
        <p:spPr>
          <a:xfrm>
            <a:off x="1988765" y="4186896"/>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à coins arrondis 39"/>
          <p:cNvSpPr/>
          <p:nvPr/>
        </p:nvSpPr>
        <p:spPr>
          <a:xfrm>
            <a:off x="3744689" y="4179305"/>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à coins arrondis 40"/>
          <p:cNvSpPr/>
          <p:nvPr/>
        </p:nvSpPr>
        <p:spPr>
          <a:xfrm>
            <a:off x="5546232" y="4167845"/>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à coins arrondis 41"/>
          <p:cNvSpPr/>
          <p:nvPr/>
        </p:nvSpPr>
        <p:spPr>
          <a:xfrm>
            <a:off x="293313" y="5529332"/>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à coins arrondis 42"/>
          <p:cNvSpPr/>
          <p:nvPr/>
        </p:nvSpPr>
        <p:spPr>
          <a:xfrm>
            <a:off x="2037246" y="5538386"/>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à coins arrondis 43"/>
          <p:cNvSpPr/>
          <p:nvPr/>
        </p:nvSpPr>
        <p:spPr>
          <a:xfrm>
            <a:off x="3793170" y="5530795"/>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72281" y="2772222"/>
            <a:ext cx="6007494" cy="437043"/>
          </a:xfrm>
          <a:prstGeom prst="rect">
            <a:avLst/>
          </a:prstGeom>
        </p:spPr>
        <p:txBody>
          <a:bodyPr wrap="square">
            <a:spAutoFit/>
          </a:bodyPr>
          <a:lstStyle/>
          <a:p>
            <a:pPr lvl="0">
              <a:lnSpc>
                <a:spcPct val="80000"/>
              </a:lnSpc>
            </a:pPr>
            <a:r>
              <a:rPr lang="fr-FR" sz="2800" dirty="0">
                <a:solidFill>
                  <a:srgbClr val="7030A0"/>
                </a:solidFill>
                <a:latin typeface="Chewy" panose="02000000000000000000" pitchFamily="2" charset="0"/>
                <a:ea typeface="Chewy" panose="02000000000000000000" pitchFamily="2" charset="0"/>
                <a:sym typeface="Wingdings"/>
              </a:rPr>
              <a:t></a:t>
            </a:r>
            <a:r>
              <a:rPr lang="fr-FR" sz="1800" dirty="0">
                <a:solidFill>
                  <a:srgbClr val="7030A0"/>
                </a:solidFill>
                <a:latin typeface="Chewy" panose="02000000000000000000" pitchFamily="2" charset="0"/>
                <a:ea typeface="Chewy" panose="02000000000000000000" pitchFamily="2" charset="0"/>
                <a:sym typeface="Wingdings"/>
              </a:rPr>
              <a:t> </a:t>
            </a:r>
            <a:r>
              <a:rPr lang="fr-FR" dirty="0">
                <a:solidFill>
                  <a:srgbClr val="7030A0"/>
                </a:solidFill>
                <a:latin typeface="Pamela want a Bike to Ride" panose="02000000000000000000" pitchFamily="2" charset="0"/>
                <a:ea typeface="Chewy" panose="02000000000000000000" pitchFamily="2" charset="0"/>
              </a:rPr>
              <a:t>Ecris </a:t>
            </a:r>
            <a:r>
              <a:rPr lang="fr-FR" dirty="0" smtClean="0">
                <a:solidFill>
                  <a:srgbClr val="7030A0"/>
                </a:solidFill>
                <a:latin typeface="Pamela want a Bike to Ride" panose="02000000000000000000" pitchFamily="2" charset="0"/>
                <a:ea typeface="Chewy" panose="02000000000000000000" pitchFamily="2" charset="0"/>
              </a:rPr>
              <a:t>le nom des </a:t>
            </a:r>
            <a:r>
              <a:rPr lang="fr-FR" dirty="0">
                <a:solidFill>
                  <a:srgbClr val="7030A0"/>
                </a:solidFill>
                <a:latin typeface="Pamela want a Bike to Ride" panose="02000000000000000000" pitchFamily="2" charset="0"/>
                <a:ea typeface="Chewy" panose="02000000000000000000" pitchFamily="2" charset="0"/>
              </a:rPr>
              <a:t>les </a:t>
            </a:r>
            <a:r>
              <a:rPr lang="fr-FR" dirty="0" smtClean="0">
                <a:solidFill>
                  <a:srgbClr val="7030A0"/>
                </a:solidFill>
                <a:latin typeface="Pamela want a Bike to Ride" panose="02000000000000000000" pitchFamily="2" charset="0"/>
                <a:ea typeface="Chewy" panose="02000000000000000000" pitchFamily="2" charset="0"/>
              </a:rPr>
              <a:t>dessins</a:t>
            </a:r>
            <a:r>
              <a:rPr lang="fr-FR" sz="1300" dirty="0">
                <a:solidFill>
                  <a:prstClr val="black"/>
                </a:solidFill>
                <a:latin typeface="Dekko" panose="00000500000000000000" pitchFamily="2" charset="0"/>
                <a:cs typeface="Dekko" panose="00000500000000000000" pitchFamily="2" charset="0"/>
              </a:rPr>
              <a:t>	</a:t>
            </a:r>
          </a:p>
        </p:txBody>
      </p:sp>
      <p:sp>
        <p:nvSpPr>
          <p:cNvPr id="47" name="Rectangle 46"/>
          <p:cNvSpPr/>
          <p:nvPr/>
        </p:nvSpPr>
        <p:spPr>
          <a:xfrm>
            <a:off x="68245" y="6013758"/>
            <a:ext cx="7195963" cy="2246769"/>
          </a:xfrm>
          <a:prstGeom prst="rect">
            <a:avLst/>
          </a:prstGeom>
        </p:spPr>
        <p:txBody>
          <a:bodyPr wrap="square">
            <a:spAutoFit/>
          </a:bodyPr>
          <a:lstStyle/>
          <a:p>
            <a:pPr lvl="0">
              <a:lnSpc>
                <a:spcPct val="80000"/>
              </a:lnSpc>
            </a:pPr>
            <a:r>
              <a:rPr lang="fr-FR" sz="2800" dirty="0" smtClean="0">
                <a:solidFill>
                  <a:srgbClr val="7030A0"/>
                </a:solidFill>
                <a:latin typeface="Chewy" panose="02000000000000000000" pitchFamily="2" charset="0"/>
                <a:ea typeface="Chewy" panose="02000000000000000000" pitchFamily="2" charset="0"/>
                <a:sym typeface="Wingdings"/>
              </a:rPr>
              <a:t></a:t>
            </a:r>
            <a:r>
              <a:rPr lang="fr-FR" sz="1800" dirty="0" smtClean="0">
                <a:solidFill>
                  <a:srgbClr val="7030A0"/>
                </a:solidFill>
                <a:latin typeface="Chewy" panose="02000000000000000000" pitchFamily="2" charset="0"/>
                <a:ea typeface="Chewy" panose="02000000000000000000" pitchFamily="2" charset="0"/>
                <a:sym typeface="Wingdings"/>
              </a:rPr>
              <a:t> </a:t>
            </a:r>
            <a:r>
              <a:rPr lang="fr-FR" dirty="0" smtClean="0">
                <a:solidFill>
                  <a:srgbClr val="7030A0"/>
                </a:solidFill>
                <a:latin typeface="Pamela want a Bike to Ride" panose="02000000000000000000" pitchFamily="2" charset="0"/>
                <a:ea typeface="Chewy" panose="02000000000000000000" pitchFamily="2" charset="0"/>
              </a:rPr>
              <a:t>Réponds aux questions</a:t>
            </a:r>
          </a:p>
          <a:p>
            <a:pPr lvl="0">
              <a:lnSpc>
                <a:spcPct val="120000"/>
              </a:lnSpc>
              <a:tabLst>
                <a:tab pos="5743575" algn="l"/>
              </a:tabLst>
            </a:pPr>
            <a:r>
              <a:rPr lang="fr-FR" sz="1000" dirty="0">
                <a:solidFill>
                  <a:prstClr val="black"/>
                </a:solidFill>
                <a:latin typeface="Short Stack" panose="02010500040000000007" pitchFamily="2" charset="0"/>
              </a:rPr>
              <a:t>1</a:t>
            </a:r>
            <a:r>
              <a:rPr lang="fr-FR" sz="1400" dirty="0">
                <a:solidFill>
                  <a:prstClr val="black"/>
                </a:solidFill>
                <a:latin typeface="Dekko" panose="00000500000000000000" pitchFamily="2" charset="0"/>
                <a:cs typeface="Dekko" panose="00000500000000000000" pitchFamily="2" charset="0"/>
              </a:rPr>
              <a:t>) </a:t>
            </a:r>
            <a:r>
              <a:rPr lang="fr-FR" sz="1400" dirty="0" smtClean="0">
                <a:solidFill>
                  <a:prstClr val="black"/>
                </a:solidFill>
                <a:latin typeface="Dekko" panose="00000500000000000000" pitchFamily="2" charset="0"/>
                <a:cs typeface="Dekko" panose="00000500000000000000" pitchFamily="2" charset="0"/>
              </a:rPr>
              <a:t>A ton avis, pourquoi le diable </a:t>
            </a:r>
            <a:r>
              <a:rPr lang="fr-FR" sz="1400" dirty="0" err="1" smtClean="0">
                <a:solidFill>
                  <a:prstClr val="black"/>
                </a:solidFill>
                <a:latin typeface="Dekko" panose="00000500000000000000" pitchFamily="2" charset="0"/>
                <a:cs typeface="Dekko" panose="00000500000000000000" pitchFamily="2" charset="0"/>
              </a:rPr>
              <a:t>a-t-il</a:t>
            </a:r>
            <a:r>
              <a:rPr lang="fr-FR" sz="1400" dirty="0" smtClean="0">
                <a:solidFill>
                  <a:prstClr val="black"/>
                </a:solidFill>
                <a:latin typeface="Dekko" panose="00000500000000000000" pitchFamily="2" charset="0"/>
                <a:cs typeface="Dekko" panose="00000500000000000000" pitchFamily="2" charset="0"/>
              </a:rPr>
              <a:t> payé les verres </a:t>
            </a:r>
            <a:r>
              <a:rPr lang="fr-FR" sz="1400" dirty="0" smtClean="0">
                <a:solidFill>
                  <a:prstClr val="black"/>
                </a:solidFill>
                <a:latin typeface="Sebran3" panose="00000400000000000000" pitchFamily="2" charset="0"/>
                <a:cs typeface="Dekko" panose="00000500000000000000" pitchFamily="2" charset="0"/>
              </a:rPr>
              <a:t>?</a:t>
            </a:r>
            <a:r>
              <a:rPr lang="fr-FR" sz="1400" dirty="0" smtClean="0">
                <a:solidFill>
                  <a:prstClr val="black"/>
                </a:solidFill>
                <a:latin typeface="Dekko" panose="00000500000000000000" pitchFamily="2" charset="0"/>
                <a:cs typeface="Dekko" panose="00000500000000000000" pitchFamily="2" charset="0"/>
              </a:rPr>
              <a:t> ____________________________________</a:t>
            </a:r>
          </a:p>
          <a:p>
            <a:pPr lvl="0">
              <a:lnSpc>
                <a:spcPct val="120000"/>
              </a:lnSpc>
              <a:tabLst>
                <a:tab pos="5743575" algn="l"/>
              </a:tabLst>
            </a:pPr>
            <a:r>
              <a:rPr lang="fr-FR" sz="1400" dirty="0" smtClean="0">
                <a:solidFill>
                  <a:prstClr val="black"/>
                </a:solidFill>
                <a:latin typeface="Dekko" panose="00000500000000000000" pitchFamily="2" charset="0"/>
                <a:cs typeface="Dekko" panose="00000500000000000000" pitchFamily="2" charset="0"/>
              </a:rPr>
              <a:t>2) Que demande Jack au Diable pour le libérer </a:t>
            </a:r>
            <a:r>
              <a:rPr lang="fr-FR" sz="1400" dirty="0" smtClean="0">
                <a:solidFill>
                  <a:prstClr val="black"/>
                </a:solidFill>
                <a:latin typeface="Sebran3" panose="00000400000000000000" pitchFamily="2" charset="0"/>
                <a:cs typeface="Dekko" panose="00000500000000000000" pitchFamily="2" charset="0"/>
              </a:rPr>
              <a:t>?</a:t>
            </a:r>
            <a:r>
              <a:rPr lang="fr-FR" sz="1400" dirty="0" smtClean="0">
                <a:solidFill>
                  <a:prstClr val="black"/>
                </a:solidFill>
                <a:latin typeface="Dekko" panose="00000500000000000000" pitchFamily="2" charset="0"/>
                <a:cs typeface="Dekko" panose="00000500000000000000" pitchFamily="2" charset="0"/>
              </a:rPr>
              <a:t> __________________________________________</a:t>
            </a:r>
          </a:p>
          <a:p>
            <a:pPr lvl="0">
              <a:lnSpc>
                <a:spcPct val="120000"/>
              </a:lnSpc>
              <a:tabLst>
                <a:tab pos="5743575" algn="l"/>
              </a:tabLst>
            </a:pPr>
            <a:r>
              <a:rPr lang="fr-FR" sz="1400" dirty="0" smtClean="0">
                <a:solidFill>
                  <a:prstClr val="black"/>
                </a:solidFill>
                <a:latin typeface="Dekko" panose="00000500000000000000" pitchFamily="2" charset="0"/>
                <a:cs typeface="Dekko" panose="00000500000000000000" pitchFamily="2" charset="0"/>
              </a:rPr>
              <a:t>3) Comment se finit cette légende </a:t>
            </a:r>
            <a:r>
              <a:rPr lang="fr-FR" sz="1400" dirty="0" smtClean="0">
                <a:solidFill>
                  <a:prstClr val="black"/>
                </a:solidFill>
                <a:latin typeface="Sebran3" panose="00000400000000000000" pitchFamily="2" charset="0"/>
                <a:cs typeface="Dekko" panose="00000500000000000000" pitchFamily="2" charset="0"/>
              </a:rPr>
              <a:t>?</a:t>
            </a:r>
            <a:r>
              <a:rPr lang="fr-FR" sz="1400" dirty="0" smtClean="0">
                <a:solidFill>
                  <a:prstClr val="black"/>
                </a:solidFill>
                <a:latin typeface="Dekko" panose="00000500000000000000" pitchFamily="2" charset="0"/>
                <a:cs typeface="Dekko" panose="00000500000000000000" pitchFamily="2" charset="0"/>
              </a:rPr>
              <a:t>  ___________________________________________________</a:t>
            </a:r>
          </a:p>
          <a:p>
            <a:pPr lvl="0">
              <a:lnSpc>
                <a:spcPct val="120000"/>
              </a:lnSpc>
              <a:tabLst>
                <a:tab pos="5743575" algn="l"/>
              </a:tabLst>
            </a:pPr>
            <a:r>
              <a:rPr lang="fr-FR" sz="1400" dirty="0" smtClean="0">
                <a:solidFill>
                  <a:prstClr val="black"/>
                </a:solidFill>
                <a:latin typeface="Dekko" panose="00000500000000000000" pitchFamily="2" charset="0"/>
                <a:cs typeface="Dekko" panose="00000500000000000000" pitchFamily="2" charset="0"/>
              </a:rPr>
              <a:t>_________________________________________________________________________________</a:t>
            </a:r>
          </a:p>
          <a:p>
            <a:pPr lvl="0">
              <a:lnSpc>
                <a:spcPct val="120000"/>
              </a:lnSpc>
              <a:tabLst>
                <a:tab pos="5743575" algn="l"/>
              </a:tabLst>
            </a:pPr>
            <a:r>
              <a:rPr lang="fr-FR" sz="1400" dirty="0" smtClean="0">
                <a:solidFill>
                  <a:prstClr val="black"/>
                </a:solidFill>
                <a:latin typeface="Dekko" panose="00000500000000000000" pitchFamily="2" charset="0"/>
                <a:cs typeface="Dekko" panose="00000500000000000000" pitchFamily="2" charset="0"/>
              </a:rPr>
              <a:t>_________________________________________________________________________________</a:t>
            </a:r>
            <a:endParaRPr lang="fr-FR" sz="1300" dirty="0" smtClean="0">
              <a:solidFill>
                <a:prstClr val="black"/>
              </a:solidFill>
              <a:latin typeface="Dekko" panose="00000500000000000000" pitchFamily="2" charset="0"/>
              <a:cs typeface="Dekko" panose="00000500000000000000" pitchFamily="2" charset="0"/>
            </a:endParaRPr>
          </a:p>
          <a:p>
            <a:pPr lvl="0">
              <a:lnSpc>
                <a:spcPct val="120000"/>
              </a:lnSpc>
              <a:tabLst>
                <a:tab pos="5743575" algn="l"/>
              </a:tabLst>
            </a:pPr>
            <a:r>
              <a:rPr lang="fr-FR" sz="1400" dirty="0" smtClean="0">
                <a:solidFill>
                  <a:prstClr val="black"/>
                </a:solidFill>
                <a:latin typeface="Dekko" panose="00000500000000000000" pitchFamily="2" charset="0"/>
                <a:cs typeface="Dekko" panose="00000500000000000000" pitchFamily="2" charset="0"/>
              </a:rPr>
              <a:t>4) Depuis quand la coutume de « trick or </a:t>
            </a:r>
            <a:r>
              <a:rPr lang="fr-FR" sz="1400" dirty="0" err="1" smtClean="0">
                <a:solidFill>
                  <a:prstClr val="black"/>
                </a:solidFill>
                <a:latin typeface="Dekko" panose="00000500000000000000" pitchFamily="2" charset="0"/>
                <a:cs typeface="Dekko" panose="00000500000000000000" pitchFamily="2" charset="0"/>
              </a:rPr>
              <a:t>treat</a:t>
            </a:r>
            <a:r>
              <a:rPr lang="fr-FR" sz="1400" dirty="0" smtClean="0">
                <a:solidFill>
                  <a:prstClr val="black"/>
                </a:solidFill>
                <a:latin typeface="Dekko" panose="00000500000000000000" pitchFamily="2" charset="0"/>
                <a:cs typeface="Dekko" panose="00000500000000000000" pitchFamily="2" charset="0"/>
              </a:rPr>
              <a:t> » existe-t-elle </a:t>
            </a:r>
            <a:r>
              <a:rPr lang="fr-FR" sz="1400" dirty="0" smtClean="0">
                <a:solidFill>
                  <a:prstClr val="black"/>
                </a:solidFill>
                <a:latin typeface="Sebran3" panose="00000400000000000000" pitchFamily="2" charset="0"/>
                <a:cs typeface="Dekko" panose="00000500000000000000" pitchFamily="2" charset="0"/>
              </a:rPr>
              <a:t>?</a:t>
            </a:r>
            <a:r>
              <a:rPr lang="fr-FR" sz="1400" dirty="0" smtClean="0">
                <a:solidFill>
                  <a:prstClr val="black"/>
                </a:solidFill>
                <a:latin typeface="Dekko" panose="00000500000000000000" pitchFamily="2" charset="0"/>
                <a:cs typeface="Dekko" panose="00000500000000000000" pitchFamily="2" charset="0"/>
              </a:rPr>
              <a:t> _____________________________</a:t>
            </a:r>
          </a:p>
          <a:p>
            <a:pPr lvl="0">
              <a:lnSpc>
                <a:spcPct val="120000"/>
              </a:lnSpc>
              <a:tabLst>
                <a:tab pos="5743575" algn="l"/>
              </a:tabLst>
            </a:pPr>
            <a:r>
              <a:rPr lang="fr-FR" sz="1400" dirty="0" smtClean="0">
                <a:solidFill>
                  <a:prstClr val="black"/>
                </a:solidFill>
                <a:latin typeface="Dekko" panose="00000500000000000000" pitchFamily="2" charset="0"/>
                <a:cs typeface="Dekko" panose="00000500000000000000" pitchFamily="2" charset="0"/>
              </a:rPr>
              <a:t>5) Que signifie « trick or </a:t>
            </a:r>
            <a:r>
              <a:rPr lang="fr-FR" sz="1400" dirty="0" err="1" smtClean="0">
                <a:solidFill>
                  <a:prstClr val="black"/>
                </a:solidFill>
                <a:latin typeface="Dekko" panose="00000500000000000000" pitchFamily="2" charset="0"/>
                <a:cs typeface="Dekko" panose="00000500000000000000" pitchFamily="2" charset="0"/>
              </a:rPr>
              <a:t>treat</a:t>
            </a:r>
            <a:r>
              <a:rPr lang="fr-FR" sz="1400" dirty="0" smtClean="0">
                <a:solidFill>
                  <a:prstClr val="black"/>
                </a:solidFill>
                <a:latin typeface="Dekko" panose="00000500000000000000" pitchFamily="2" charset="0"/>
                <a:cs typeface="Dekko" panose="00000500000000000000" pitchFamily="2" charset="0"/>
              </a:rPr>
              <a:t> » </a:t>
            </a:r>
            <a:r>
              <a:rPr lang="fr-FR" sz="1400" dirty="0" smtClean="0">
                <a:solidFill>
                  <a:prstClr val="black"/>
                </a:solidFill>
                <a:latin typeface="Sebran3" panose="00000400000000000000" pitchFamily="2" charset="0"/>
                <a:cs typeface="Dekko" panose="00000500000000000000" pitchFamily="2" charset="0"/>
              </a:rPr>
              <a:t>?</a:t>
            </a:r>
            <a:r>
              <a:rPr lang="fr-FR" sz="1400" dirty="0" smtClean="0">
                <a:solidFill>
                  <a:prstClr val="black"/>
                </a:solidFill>
                <a:latin typeface="Dekko" panose="00000500000000000000" pitchFamily="2" charset="0"/>
                <a:cs typeface="Dekko" panose="00000500000000000000" pitchFamily="2" charset="0"/>
              </a:rPr>
              <a:t> _____________________________________________________</a:t>
            </a:r>
            <a:endParaRPr lang="fr-FR" sz="1400" dirty="0">
              <a:solidFill>
                <a:prstClr val="black"/>
              </a:solidFill>
              <a:latin typeface="Dekko" panose="00000500000000000000" pitchFamily="2" charset="0"/>
              <a:cs typeface="Dekko" panose="00000500000000000000" pitchFamily="2" charset="0"/>
            </a:endParaRPr>
          </a:p>
        </p:txBody>
      </p:sp>
      <p:sp>
        <p:nvSpPr>
          <p:cNvPr id="48" name="Rectangle 47"/>
          <p:cNvSpPr/>
          <p:nvPr/>
        </p:nvSpPr>
        <p:spPr>
          <a:xfrm>
            <a:off x="72280" y="8244829"/>
            <a:ext cx="7249747" cy="1988237"/>
          </a:xfrm>
          <a:prstGeom prst="rect">
            <a:avLst/>
          </a:prstGeom>
        </p:spPr>
        <p:txBody>
          <a:bodyPr wrap="square">
            <a:spAutoFit/>
          </a:bodyPr>
          <a:lstStyle/>
          <a:p>
            <a:pPr lvl="0">
              <a:lnSpc>
                <a:spcPct val="80000"/>
              </a:lnSpc>
            </a:pPr>
            <a:r>
              <a:rPr lang="fr-FR" sz="2800" dirty="0" smtClean="0">
                <a:solidFill>
                  <a:srgbClr val="7030A0"/>
                </a:solidFill>
                <a:latin typeface="Chewy" panose="02000000000000000000" pitchFamily="2" charset="0"/>
                <a:ea typeface="Chewy" panose="02000000000000000000" pitchFamily="2" charset="0"/>
                <a:sym typeface="Wingdings"/>
              </a:rPr>
              <a:t></a:t>
            </a:r>
            <a:r>
              <a:rPr lang="fr-FR" sz="1800" dirty="0" smtClean="0">
                <a:solidFill>
                  <a:srgbClr val="7030A0"/>
                </a:solidFill>
                <a:latin typeface="Chewy" panose="02000000000000000000" pitchFamily="2" charset="0"/>
                <a:ea typeface="Chewy" panose="02000000000000000000" pitchFamily="2" charset="0"/>
                <a:sym typeface="Wingdings"/>
              </a:rPr>
              <a:t> </a:t>
            </a:r>
            <a:r>
              <a:rPr lang="fr-FR" dirty="0" smtClean="0">
                <a:solidFill>
                  <a:srgbClr val="7030A0"/>
                </a:solidFill>
                <a:latin typeface="Pamela want a Bike to Ride" panose="02000000000000000000" pitchFamily="2" charset="0"/>
                <a:ea typeface="Chewy" panose="02000000000000000000" pitchFamily="2" charset="0"/>
              </a:rPr>
              <a:t>Recopie la phrase et traduis-la</a:t>
            </a:r>
          </a:p>
          <a:p>
            <a:pPr lvl="0">
              <a:lnSpc>
                <a:spcPct val="120000"/>
              </a:lnSpc>
              <a:tabLst>
                <a:tab pos="5743575" algn="l"/>
              </a:tabLst>
            </a:pPr>
            <a:r>
              <a:rPr lang="en-GB" sz="1400" dirty="0" smtClean="0">
                <a:latin typeface="Dekko" panose="00000500000000000000" pitchFamily="2" charset="0"/>
                <a:cs typeface="Dekko" panose="00000500000000000000" pitchFamily="2" charset="0"/>
              </a:rPr>
              <a:t>The night of October 31</a:t>
            </a:r>
            <a:r>
              <a:rPr lang="en-GB" sz="1400" baseline="30000" dirty="0" smtClean="0">
                <a:latin typeface="Dekko" panose="00000500000000000000" pitchFamily="2" charset="0"/>
                <a:cs typeface="Dekko" panose="00000500000000000000" pitchFamily="2" charset="0"/>
              </a:rPr>
              <a:t>st</a:t>
            </a:r>
            <a:r>
              <a:rPr lang="en-GB" sz="1400" dirty="0">
                <a:latin typeface="Dekko" panose="00000500000000000000" pitchFamily="2" charset="0"/>
                <a:cs typeface="Dekko" panose="00000500000000000000" pitchFamily="2" charset="0"/>
              </a:rPr>
              <a:t> </a:t>
            </a:r>
            <a:r>
              <a:rPr lang="en-GB" sz="1400" dirty="0" smtClean="0">
                <a:latin typeface="Dekko" panose="00000500000000000000" pitchFamily="2" charset="0"/>
                <a:cs typeface="Dekko" panose="00000500000000000000" pitchFamily="2" charset="0"/>
              </a:rPr>
              <a:t>is </a:t>
            </a:r>
            <a:r>
              <a:rPr lang="en-GB" sz="1400" dirty="0">
                <a:latin typeface="Dekko" panose="00000500000000000000" pitchFamily="2" charset="0"/>
                <a:cs typeface="Dekko" panose="00000500000000000000" pitchFamily="2" charset="0"/>
              </a:rPr>
              <a:t>called Halloween</a:t>
            </a:r>
            <a:r>
              <a:rPr lang="en-GB" sz="1400" dirty="0" smtClean="0">
                <a:latin typeface="Dekko" panose="00000500000000000000" pitchFamily="2" charset="0"/>
                <a:cs typeface="Dekko" panose="00000500000000000000" pitchFamily="2" charset="0"/>
              </a:rPr>
              <a:t>. </a:t>
            </a:r>
            <a:r>
              <a:rPr lang="en-GB" sz="1400" dirty="0">
                <a:latin typeface="Dekko" panose="00000500000000000000" pitchFamily="2" charset="0"/>
                <a:cs typeface="Dekko" panose="00000500000000000000" pitchFamily="2" charset="0"/>
              </a:rPr>
              <a:t>C</a:t>
            </a:r>
            <a:r>
              <a:rPr lang="en-GB" sz="1400" dirty="0" smtClean="0">
                <a:latin typeface="Dekko" panose="00000500000000000000" pitchFamily="2" charset="0"/>
                <a:cs typeface="Dekko" panose="00000500000000000000" pitchFamily="2" charset="0"/>
              </a:rPr>
              <a:t>hildren </a:t>
            </a:r>
            <a:r>
              <a:rPr lang="en-GB" sz="1400" dirty="0">
                <a:latin typeface="Dekko" panose="00000500000000000000" pitchFamily="2" charset="0"/>
                <a:cs typeface="Dekko" panose="00000500000000000000" pitchFamily="2" charset="0"/>
              </a:rPr>
              <a:t>go in the streets and they are </a:t>
            </a:r>
            <a:r>
              <a:rPr lang="en-GB" sz="1400" dirty="0" smtClean="0">
                <a:latin typeface="Dekko" panose="00000500000000000000" pitchFamily="2" charset="0"/>
                <a:cs typeface="Dekko" panose="00000500000000000000" pitchFamily="2" charset="0"/>
              </a:rPr>
              <a:t>dressed </a:t>
            </a:r>
            <a:r>
              <a:rPr lang="en-GB" sz="1400" smtClean="0">
                <a:latin typeface="Dekko" panose="00000500000000000000" pitchFamily="2" charset="0"/>
                <a:cs typeface="Dekko" panose="00000500000000000000" pitchFamily="2" charset="0"/>
              </a:rPr>
              <a:t>up </a:t>
            </a:r>
            <a:r>
              <a:rPr lang="en-GB" sz="1400" smtClean="0">
                <a:latin typeface="Dekko" panose="00000500000000000000" pitchFamily="2" charset="0"/>
                <a:cs typeface="Dekko" panose="00000500000000000000" pitchFamily="2" charset="0"/>
              </a:rPr>
              <a:t>as</a:t>
            </a:r>
            <a:r>
              <a:rPr lang="en-GB" sz="1400" smtClean="0">
                <a:latin typeface="Dekko" panose="00000500000000000000" pitchFamily="2" charset="0"/>
                <a:cs typeface="Dekko" panose="00000500000000000000" pitchFamily="2" charset="0"/>
              </a:rPr>
              <a:t> </a:t>
            </a:r>
            <a:r>
              <a:rPr lang="en-GB" sz="1400" dirty="0">
                <a:latin typeface="Dekko" panose="00000500000000000000" pitchFamily="2" charset="0"/>
                <a:cs typeface="Dekko" panose="00000500000000000000" pitchFamily="2" charset="0"/>
              </a:rPr>
              <a:t>spiders, monsters, </a:t>
            </a:r>
            <a:r>
              <a:rPr lang="en-GB" sz="1400" dirty="0" smtClean="0">
                <a:latin typeface="Dekko" panose="00000500000000000000" pitchFamily="2" charset="0"/>
                <a:cs typeface="Dekko" panose="00000500000000000000" pitchFamily="2" charset="0"/>
              </a:rPr>
              <a:t>witches or skeleton. They ask “trick or treat”. People give them candies.</a:t>
            </a:r>
          </a:p>
          <a:p>
            <a:pPr lvl="0">
              <a:lnSpc>
                <a:spcPct val="120000"/>
              </a:lnSpc>
              <a:tabLst>
                <a:tab pos="5743575" algn="l"/>
              </a:tabLst>
            </a:pPr>
            <a:r>
              <a:rPr lang="en-GB" sz="1400" dirty="0" smtClean="0">
                <a:solidFill>
                  <a:prstClr val="black"/>
                </a:solidFill>
                <a:latin typeface="Dekko" panose="00000500000000000000" pitchFamily="2" charset="0"/>
                <a:cs typeface="Dekko" panose="00000500000000000000" pitchFamily="2" charset="0"/>
              </a:rPr>
              <a:t>__________________________________________________________________________________</a:t>
            </a:r>
          </a:p>
          <a:p>
            <a:pPr lvl="0">
              <a:lnSpc>
                <a:spcPct val="120000"/>
              </a:lnSpc>
              <a:tabLst>
                <a:tab pos="5743575" algn="l"/>
              </a:tabLst>
            </a:pPr>
            <a:r>
              <a:rPr lang="en-GB" sz="1400" dirty="0" smtClean="0">
                <a:solidFill>
                  <a:prstClr val="black"/>
                </a:solidFill>
                <a:latin typeface="Dekko" panose="00000500000000000000" pitchFamily="2" charset="0"/>
                <a:cs typeface="Dekko" panose="00000500000000000000" pitchFamily="2" charset="0"/>
              </a:rPr>
              <a:t>__________________________________________________________________________________</a:t>
            </a:r>
          </a:p>
          <a:p>
            <a:pPr lvl="0">
              <a:lnSpc>
                <a:spcPct val="120000"/>
              </a:lnSpc>
              <a:tabLst>
                <a:tab pos="5743575" algn="l"/>
              </a:tabLst>
            </a:pPr>
            <a:r>
              <a:rPr lang="en-GB" sz="1400" dirty="0" err="1" smtClean="0">
                <a:solidFill>
                  <a:prstClr val="black"/>
                </a:solidFill>
                <a:latin typeface="Dekko" panose="00000500000000000000" pitchFamily="2" charset="0"/>
                <a:cs typeface="Dekko" panose="00000500000000000000" pitchFamily="2" charset="0"/>
              </a:rPr>
              <a:t>Traduction</a:t>
            </a:r>
            <a:r>
              <a:rPr lang="en-GB" sz="1400" dirty="0" smtClean="0">
                <a:solidFill>
                  <a:prstClr val="black"/>
                </a:solidFill>
                <a:latin typeface="Dekko" panose="00000500000000000000" pitchFamily="2" charset="0"/>
                <a:cs typeface="Dekko" panose="00000500000000000000" pitchFamily="2" charset="0"/>
              </a:rPr>
              <a:t> : ________________________________________________________________________</a:t>
            </a:r>
            <a:endParaRPr lang="en-GB" sz="1400" dirty="0">
              <a:solidFill>
                <a:prstClr val="black"/>
              </a:solidFill>
              <a:latin typeface="Dekko" panose="00000500000000000000" pitchFamily="2" charset="0"/>
              <a:cs typeface="Dekko" panose="00000500000000000000" pitchFamily="2" charset="0"/>
            </a:endParaRPr>
          </a:p>
          <a:p>
            <a:pPr lvl="0">
              <a:lnSpc>
                <a:spcPct val="120000"/>
              </a:lnSpc>
              <a:tabLst>
                <a:tab pos="5743575" algn="l"/>
              </a:tabLst>
            </a:pPr>
            <a:r>
              <a:rPr lang="en-GB" sz="1400" dirty="0" smtClean="0">
                <a:solidFill>
                  <a:prstClr val="black"/>
                </a:solidFill>
                <a:latin typeface="Dekko" panose="00000500000000000000" pitchFamily="2" charset="0"/>
                <a:cs typeface="Dekko" panose="00000500000000000000" pitchFamily="2" charset="0"/>
              </a:rPr>
              <a:t>__________________________________________________________________________________</a:t>
            </a:r>
            <a:endParaRPr lang="fr-FR" sz="1400" dirty="0">
              <a:solidFill>
                <a:prstClr val="black"/>
              </a:solidFill>
              <a:latin typeface="Dekko" panose="00000500000000000000" pitchFamily="2" charset="0"/>
              <a:cs typeface="Dekko" panose="00000500000000000000" pitchFamily="2" charset="0"/>
            </a:endParaRPr>
          </a:p>
        </p:txBody>
      </p:sp>
      <p:sp>
        <p:nvSpPr>
          <p:cNvPr id="49" name="Rectangle à coins arrondis 48"/>
          <p:cNvSpPr/>
          <p:nvPr/>
        </p:nvSpPr>
        <p:spPr>
          <a:xfrm>
            <a:off x="5546231" y="5538386"/>
            <a:ext cx="1319671" cy="373290"/>
          </a:xfrm>
          <a:prstGeom prst="roundRect">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52"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05854" y="4726182"/>
            <a:ext cx="791481" cy="742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96486" y="4660000"/>
            <a:ext cx="548319" cy="839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23507" y="2857313"/>
            <a:ext cx="329157" cy="1310532"/>
          </a:xfrm>
          <a:prstGeom prst="rect">
            <a:avLst/>
          </a:prstGeom>
        </p:spPr>
      </p:pic>
    </p:spTree>
    <p:extLst>
      <p:ext uri="{BB962C8B-B14F-4D97-AF65-F5344CB8AC3E}">
        <p14:creationId xmlns:p14="http://schemas.microsoft.com/office/powerpoint/2010/main" val="4226365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à coins arrondis 23"/>
          <p:cNvSpPr/>
          <p:nvPr/>
        </p:nvSpPr>
        <p:spPr>
          <a:xfrm>
            <a:off x="3929518" y="2877328"/>
            <a:ext cx="3197862" cy="830998"/>
          </a:xfrm>
          <a:prstGeom prst="roundRect">
            <a:avLst>
              <a:gd name="adj" fmla="val 15703"/>
            </a:avLst>
          </a:prstGeom>
          <a:solidFill>
            <a:schemeClr val="accent4">
              <a:lumMod val="20000"/>
              <a:lumOff val="8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67" name="Organigramme : Document 66"/>
          <p:cNvSpPr/>
          <p:nvPr/>
        </p:nvSpPr>
        <p:spPr>
          <a:xfrm>
            <a:off x="0" y="0"/>
            <a:ext cx="7345363" cy="765082"/>
          </a:xfrm>
          <a:prstGeom prst="flowChartDocumen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endParaRPr>
          </a:p>
        </p:txBody>
      </p:sp>
      <p:sp>
        <p:nvSpPr>
          <p:cNvPr id="8" name="Larme 7"/>
          <p:cNvSpPr/>
          <p:nvPr/>
        </p:nvSpPr>
        <p:spPr>
          <a:xfrm>
            <a:off x="144289" y="886374"/>
            <a:ext cx="407252" cy="326293"/>
          </a:xfrm>
          <a:prstGeom prst="teardrop">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789074" y="0"/>
            <a:ext cx="3754306" cy="779737"/>
          </a:xfrm>
          <a:prstGeom prst="rect">
            <a:avLst/>
          </a:prstGeom>
          <a:noFill/>
        </p:spPr>
        <p:txBody>
          <a:bodyPr wrap="none" lIns="101636" tIns="50818" rIns="101636" bIns="50818">
            <a:spAutoFit/>
          </a:bodyPr>
          <a:lstStyle/>
          <a:p>
            <a:pPr algn="ctr"/>
            <a:r>
              <a:rPr lang="fr-FR" sz="4400" b="1" dirty="0" smtClean="0">
                <a:ln w="6350" cmpd="sng">
                  <a:solidFill>
                    <a:schemeClr val="accent4">
                      <a:lumMod val="60000"/>
                      <a:lumOff val="40000"/>
                    </a:schemeClr>
                  </a:solidFill>
                  <a:prstDash val="solid"/>
                </a:ln>
                <a:solidFill>
                  <a:srgbClr val="FFFFFF"/>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rPr>
              <a:t>Fêtes d’automne</a:t>
            </a:r>
            <a:endParaRPr lang="fr-FR" sz="3200" b="1" dirty="0">
              <a:ln w="6350" cmpd="sng">
                <a:solidFill>
                  <a:schemeClr val="accent4">
                    <a:lumMod val="60000"/>
                    <a:lumOff val="40000"/>
                  </a:schemeClr>
                </a:solidFill>
                <a:prstDash val="solid"/>
              </a:ln>
              <a:solidFill>
                <a:srgbClr val="FFFFFF"/>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endParaRPr>
          </a:p>
        </p:txBody>
      </p:sp>
      <p:sp>
        <p:nvSpPr>
          <p:cNvPr id="6" name="Ellipse 5"/>
          <p:cNvSpPr/>
          <p:nvPr/>
        </p:nvSpPr>
        <p:spPr>
          <a:xfrm>
            <a:off x="72281" y="244665"/>
            <a:ext cx="1409087" cy="580648"/>
          </a:xfrm>
          <a:prstGeom prst="ellipse">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10" name="ZoneTexte 9"/>
          <p:cNvSpPr txBox="1"/>
          <p:nvPr/>
        </p:nvSpPr>
        <p:spPr>
          <a:xfrm>
            <a:off x="592245" y="802653"/>
            <a:ext cx="3512484" cy="471960"/>
          </a:xfrm>
          <a:prstGeom prst="rect">
            <a:avLst/>
          </a:prstGeom>
          <a:noFill/>
        </p:spPr>
        <p:txBody>
          <a:bodyPr wrap="square" lIns="101636" tIns="50818" rIns="101636" bIns="50818" rtlCol="0">
            <a:spAutoFit/>
          </a:bodyPr>
          <a:lstStyle/>
          <a:p>
            <a:r>
              <a:rPr lang="fr-FR" sz="2400" dirty="0" smtClean="0">
                <a:latin typeface="Pamela want a Bike to Ride" panose="02000000000000000000" pitchFamily="2" charset="0"/>
              </a:rPr>
              <a:t>Guy </a:t>
            </a:r>
            <a:r>
              <a:rPr lang="fr-FR" sz="2400" dirty="0" err="1" smtClean="0">
                <a:latin typeface="Pamela want a Bike to Ride" panose="02000000000000000000" pitchFamily="2" charset="0"/>
              </a:rPr>
              <a:t>Fawkes</a:t>
            </a:r>
            <a:r>
              <a:rPr lang="fr-FR" sz="2400" dirty="0">
                <a:latin typeface="Pamela want a Bike to Ride" panose="02000000000000000000" pitchFamily="2" charset="0"/>
              </a:rPr>
              <a:t> </a:t>
            </a:r>
            <a:r>
              <a:rPr lang="fr-FR" sz="2400" dirty="0" err="1" smtClean="0">
                <a:latin typeface="Pamela want a Bike to Ride" panose="02000000000000000000" pitchFamily="2" charset="0"/>
              </a:rPr>
              <a:t>day</a:t>
            </a:r>
            <a:r>
              <a:rPr lang="fr-FR" sz="2400" dirty="0" smtClean="0">
                <a:latin typeface="Pamela want a Bike to Ride" panose="02000000000000000000" pitchFamily="2" charset="0"/>
              </a:rPr>
              <a:t>, le 5 novembre</a:t>
            </a:r>
            <a:endParaRPr lang="fr-FR" sz="2400" dirty="0">
              <a:latin typeface="Pamela want a Bike to Ride" panose="02000000000000000000" pitchFamily="2" charset="0"/>
            </a:endParaRPr>
          </a:p>
        </p:txBody>
      </p:sp>
      <p:sp>
        <p:nvSpPr>
          <p:cNvPr id="2" name="Rectangle 1"/>
          <p:cNvSpPr/>
          <p:nvPr/>
        </p:nvSpPr>
        <p:spPr>
          <a:xfrm>
            <a:off x="100464" y="285354"/>
            <a:ext cx="1320258" cy="533516"/>
          </a:xfrm>
          <a:prstGeom prst="rect">
            <a:avLst/>
          </a:prstGeom>
        </p:spPr>
        <p:txBody>
          <a:bodyPr wrap="square" lIns="101636" tIns="50818" rIns="101636" bIns="50818">
            <a:spAutoFit/>
          </a:bodyPr>
          <a:lstStyle/>
          <a:p>
            <a:pPr lvl="0" algn="ctr"/>
            <a:r>
              <a:rPr lang="fr-FR" sz="2800" dirty="0" smtClean="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rPr>
              <a:t>Anglais 3</a:t>
            </a:r>
            <a:endParaRPr lang="fr-FR" sz="2800"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11" name="ZoneTexte 10"/>
          <p:cNvSpPr txBox="1"/>
          <p:nvPr/>
        </p:nvSpPr>
        <p:spPr>
          <a:xfrm>
            <a:off x="175043" y="840753"/>
            <a:ext cx="407252"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smtClean="0">
                <a:effectLst>
                  <a:outerShdw blurRad="38100" dist="38100" dir="2700000" algn="tl">
                    <a:srgbClr val="000000">
                      <a:alpha val="43137"/>
                    </a:srgbClr>
                  </a:outerShdw>
                </a:effectLst>
                <a:latin typeface="Chinacat" panose="00000400000000000000" pitchFamily="2" charset="0"/>
              </a:rPr>
              <a:t>2</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25" name="Rectangle à coins arrondis 24"/>
          <p:cNvSpPr/>
          <p:nvPr/>
        </p:nvSpPr>
        <p:spPr>
          <a:xfrm>
            <a:off x="159673" y="1274613"/>
            <a:ext cx="3535125" cy="2166717"/>
          </a:xfrm>
          <a:prstGeom prst="roundRect">
            <a:avLst>
              <a:gd name="adj" fmla="val 6725"/>
            </a:avLst>
          </a:prstGeom>
          <a:solidFill>
            <a:schemeClr val="accent4">
              <a:lumMod val="20000"/>
              <a:lumOff val="8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65" name="Rectangle à coins arrondis 64"/>
          <p:cNvSpPr/>
          <p:nvPr/>
        </p:nvSpPr>
        <p:spPr>
          <a:xfrm>
            <a:off x="6022558" y="335140"/>
            <a:ext cx="1149555" cy="410973"/>
          </a:xfrm>
          <a:prstGeom prst="roundRect">
            <a:avLst>
              <a:gd name="adj" fmla="val 36197"/>
            </a:avLst>
          </a:prstGeom>
          <a:solidFill>
            <a:schemeClr val="accent4">
              <a:lumMod val="60000"/>
              <a:lumOff val="40000"/>
            </a:schemeClr>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6038531" y="344513"/>
            <a:ext cx="1149555" cy="369332"/>
          </a:xfrm>
          <a:prstGeom prst="rect">
            <a:avLst/>
          </a:prstGeom>
          <a:noFill/>
        </p:spPr>
        <p:txBody>
          <a:bodyPr wrap="square" rtlCol="0">
            <a:spAutoFit/>
          </a:bodyPr>
          <a:lstStyle/>
          <a:p>
            <a:pPr algn="ctr"/>
            <a:r>
              <a:rPr lang="fr-FR" sz="1800" b="1" dirty="0" smtClean="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latin typeface="Fineliner Script" pitchFamily="50" charset="0"/>
              </a:rPr>
              <a:t>Civilisation</a:t>
            </a:r>
            <a:endParaRPr lang="fr-FR" sz="1100" dirty="0">
              <a:ln w="12700">
                <a:solidFill>
                  <a:schemeClr val="bg1"/>
                </a:solidFill>
                <a:prstDash val="solid"/>
              </a:ln>
              <a:latin typeface="Fineliner Script" pitchFamily="50" charset="0"/>
            </a:endParaRPr>
          </a:p>
        </p:txBody>
      </p:sp>
      <p:sp>
        <p:nvSpPr>
          <p:cNvPr id="74" name="Rectangle à coins arrondis 73"/>
          <p:cNvSpPr/>
          <p:nvPr/>
        </p:nvSpPr>
        <p:spPr>
          <a:xfrm>
            <a:off x="175045" y="5394126"/>
            <a:ext cx="6952335" cy="2707273"/>
          </a:xfrm>
          <a:prstGeom prst="roundRect">
            <a:avLst>
              <a:gd name="adj" fmla="val 8487"/>
            </a:avLst>
          </a:prstGeom>
          <a:solidFill>
            <a:schemeClr val="accent4">
              <a:lumMod val="20000"/>
              <a:lumOff val="8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35" name="Rectangle 34"/>
          <p:cNvSpPr/>
          <p:nvPr/>
        </p:nvSpPr>
        <p:spPr>
          <a:xfrm>
            <a:off x="592245" y="4932462"/>
            <a:ext cx="4664612" cy="461665"/>
          </a:xfrm>
          <a:prstGeom prst="rect">
            <a:avLst/>
          </a:prstGeom>
        </p:spPr>
        <p:txBody>
          <a:bodyPr wrap="square">
            <a:spAutoFit/>
          </a:bodyPr>
          <a:lstStyle/>
          <a:p>
            <a:pPr lvl="0">
              <a:spcAft>
                <a:spcPts val="600"/>
              </a:spcAft>
            </a:pPr>
            <a:r>
              <a:rPr lang="fr-FR" sz="2400" dirty="0" smtClean="0">
                <a:solidFill>
                  <a:srgbClr val="000000"/>
                </a:solidFill>
                <a:latin typeface="Pamela want a Bike to Ride" panose="02000000000000000000" pitchFamily="2" charset="0"/>
                <a:ea typeface="Verdana" panose="020B0604030504040204" pitchFamily="34" charset="0"/>
                <a:cs typeface="Verdana" panose="020B0604030504040204" pitchFamily="34" charset="0"/>
              </a:rPr>
              <a:t>Thanksgiving, le 4</a:t>
            </a:r>
            <a:r>
              <a:rPr lang="fr-FR" sz="2400" baseline="30000" dirty="0" smtClean="0">
                <a:solidFill>
                  <a:srgbClr val="000000"/>
                </a:solidFill>
                <a:latin typeface="Pamela want a Bike to Ride" panose="02000000000000000000" pitchFamily="2" charset="0"/>
                <a:ea typeface="Verdana" panose="020B0604030504040204" pitchFamily="34" charset="0"/>
                <a:cs typeface="Verdana" panose="020B0604030504040204" pitchFamily="34" charset="0"/>
              </a:rPr>
              <a:t>ème</a:t>
            </a:r>
            <a:r>
              <a:rPr lang="fr-FR" sz="2400" dirty="0" smtClean="0">
                <a:solidFill>
                  <a:srgbClr val="000000"/>
                </a:solidFill>
                <a:latin typeface="Pamela want a Bike to Ride" panose="02000000000000000000" pitchFamily="2" charset="0"/>
                <a:ea typeface="Verdana" panose="020B0604030504040204" pitchFamily="34" charset="0"/>
                <a:cs typeface="Verdana" panose="020B0604030504040204" pitchFamily="34" charset="0"/>
              </a:rPr>
              <a:t> jeudi de novembre</a:t>
            </a:r>
            <a:endParaRPr lang="fr-FR" sz="2400" dirty="0">
              <a:solidFill>
                <a:srgbClr val="000000"/>
              </a:solidFill>
              <a:latin typeface="Pamela want a Bike to Ride" panose="02000000000000000000" pitchFamily="2" charset="0"/>
              <a:ea typeface="Verdana" panose="020B0604030504040204" pitchFamily="34" charset="0"/>
              <a:cs typeface="Verdana" panose="020B0604030504040204" pitchFamily="34" charset="0"/>
            </a:endParaRPr>
          </a:p>
        </p:txBody>
      </p:sp>
      <p:sp>
        <p:nvSpPr>
          <p:cNvPr id="75" name="Larme 74"/>
          <p:cNvSpPr/>
          <p:nvPr/>
        </p:nvSpPr>
        <p:spPr>
          <a:xfrm>
            <a:off x="144289" y="4996529"/>
            <a:ext cx="407252" cy="326293"/>
          </a:xfrm>
          <a:prstGeom prst="teardrop">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p:cNvSpPr txBox="1"/>
          <p:nvPr/>
        </p:nvSpPr>
        <p:spPr>
          <a:xfrm>
            <a:off x="175043" y="4950908"/>
            <a:ext cx="407252"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smtClean="0">
                <a:effectLst>
                  <a:outerShdw blurRad="38100" dist="38100" dir="2700000" algn="tl">
                    <a:srgbClr val="000000">
                      <a:alpha val="43137"/>
                    </a:srgbClr>
                  </a:outerShdw>
                </a:effectLst>
                <a:latin typeface="Chinacat" panose="00000400000000000000" pitchFamily="2" charset="0"/>
              </a:rPr>
              <a:t>3</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29" name="Rectangle 4"/>
          <p:cNvSpPr>
            <a:spLocks noChangeArrowheads="1"/>
          </p:cNvSpPr>
          <p:nvPr/>
        </p:nvSpPr>
        <p:spPr bwMode="auto">
          <a:xfrm>
            <a:off x="185535" y="1240728"/>
            <a:ext cx="3491713" cy="220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fontAlgn="base">
              <a:lnSpc>
                <a:spcPct val="80000"/>
              </a:lnSpc>
              <a:spcBef>
                <a:spcPct val="0"/>
              </a:spcBef>
              <a:spcAft>
                <a:spcPts val="600"/>
              </a:spcAft>
            </a:pPr>
            <a:r>
              <a:rPr lang="fr-FR" sz="1500" dirty="0">
                <a:latin typeface="KG Primary Italics" panose="02000506000000020003" pitchFamily="2" charset="0"/>
              </a:rPr>
              <a:t>En </a:t>
            </a:r>
            <a:r>
              <a:rPr lang="fr-FR" sz="1500" dirty="0" smtClean="0">
                <a:latin typeface="KG Primary Italics" panose="02000506000000020003" pitchFamily="2" charset="0"/>
              </a:rPr>
              <a:t>1605, </a:t>
            </a:r>
            <a:r>
              <a:rPr lang="fr-FR" sz="1500" dirty="0">
                <a:latin typeface="KG Primary Italics" panose="02000506000000020003" pitchFamily="2" charset="0"/>
              </a:rPr>
              <a:t>Guy </a:t>
            </a:r>
            <a:r>
              <a:rPr lang="fr-FR" sz="1500" dirty="0" err="1" smtClean="0">
                <a:latin typeface="KG Primary Italics" panose="02000506000000020003" pitchFamily="2" charset="0"/>
              </a:rPr>
              <a:t>Fawkes</a:t>
            </a:r>
            <a:r>
              <a:rPr lang="fr-FR" sz="1500" dirty="0" smtClean="0">
                <a:latin typeface="KG Primary Italics" panose="02000506000000020003" pitchFamily="2" charset="0"/>
              </a:rPr>
              <a:t>, </a:t>
            </a:r>
            <a:r>
              <a:rPr lang="fr-FR" sz="1500" dirty="0">
                <a:latin typeface="KG Primary Italics" panose="02000506000000020003" pitchFamily="2" charset="0"/>
              </a:rPr>
              <a:t>catholique romain et ses amis conspirateurs sont en désaccord avec la politique du roi protestant J</a:t>
            </a:r>
            <a:r>
              <a:rPr lang="fr-FR" sz="1500" dirty="0" smtClean="0">
                <a:latin typeface="KG Primary Italics" panose="02000506000000020003" pitchFamily="2" charset="0"/>
              </a:rPr>
              <a:t>ames </a:t>
            </a:r>
            <a:r>
              <a:rPr lang="fr-FR" sz="1500" dirty="0">
                <a:latin typeface="KG Primary Italics" panose="02000506000000020003" pitchFamily="2" charset="0"/>
              </a:rPr>
              <a:t>1, essayèrent de faire sauter le parlement et le roi. Ils parvinrent à stocker trente barriques de poudre à canon dans l'une des caves des maisons du parlement. </a:t>
            </a:r>
            <a:endParaRPr lang="fr-FR" sz="1500" dirty="0" smtClean="0">
              <a:latin typeface="KG Primary Italics" panose="02000506000000020003" pitchFamily="2" charset="0"/>
            </a:endParaRPr>
          </a:p>
          <a:p>
            <a:pPr lvl="0" defTabSz="914400" fontAlgn="base">
              <a:lnSpc>
                <a:spcPct val="80000"/>
              </a:lnSpc>
              <a:spcBef>
                <a:spcPct val="0"/>
              </a:spcBef>
              <a:spcAft>
                <a:spcPts val="600"/>
              </a:spcAft>
            </a:pPr>
            <a:r>
              <a:rPr lang="fr-FR" sz="1500" dirty="0" smtClean="0">
                <a:latin typeface="KG Primary Italics" panose="02000506000000020003" pitchFamily="2" charset="0"/>
              </a:rPr>
              <a:t>Mais </a:t>
            </a:r>
            <a:r>
              <a:rPr lang="fr-FR" sz="1500" dirty="0">
                <a:latin typeface="KG Primary Italics" panose="02000506000000020003" pitchFamily="2" charset="0"/>
              </a:rPr>
              <a:t>avant l'ouverture du parlement le 5 novembre, le complot fut découvert : Guy </a:t>
            </a:r>
            <a:r>
              <a:rPr lang="fr-FR" sz="1500" dirty="0" err="1" smtClean="0">
                <a:latin typeface="KG Primary Italics" panose="02000506000000020003" pitchFamily="2" charset="0"/>
              </a:rPr>
              <a:t>Fawkes</a:t>
            </a:r>
            <a:r>
              <a:rPr lang="fr-FR" sz="1500" dirty="0" smtClean="0">
                <a:latin typeface="KG Primary Italics" panose="02000506000000020003" pitchFamily="2" charset="0"/>
              </a:rPr>
              <a:t> </a:t>
            </a:r>
            <a:r>
              <a:rPr lang="fr-FR" sz="1500" dirty="0">
                <a:latin typeface="KG Primary Italics" panose="02000506000000020003" pitchFamily="2" charset="0"/>
              </a:rPr>
              <a:t>et ses compagnons furent exécutés pour </a:t>
            </a:r>
            <a:r>
              <a:rPr lang="fr-FR" sz="1500" dirty="0" smtClean="0">
                <a:latin typeface="KG Primary Italics" panose="02000506000000020003" pitchFamily="2" charset="0"/>
              </a:rPr>
              <a:t>trahison</a:t>
            </a:r>
            <a:r>
              <a:rPr lang="fr-FR" sz="1500" dirty="0">
                <a:latin typeface="KG Primary Italics" panose="02000506000000020003" pitchFamily="2" charset="0"/>
              </a:rPr>
              <a:t>. </a:t>
            </a:r>
            <a:r>
              <a:rPr lang="fr-FR" sz="1500" dirty="0" smtClean="0">
                <a:latin typeface="KG Primary Italics" panose="02000506000000020003" pitchFamily="2" charset="0"/>
              </a:rPr>
              <a:t>.</a:t>
            </a:r>
            <a:endParaRPr kumimoji="0" lang="fr-FR" altLang="fr-FR" sz="1500" b="0" i="0" u="none" strike="noStrike" cap="none" normalizeH="0" baseline="0" dirty="0" smtClean="0">
              <a:ln>
                <a:noFill/>
              </a:ln>
              <a:solidFill>
                <a:schemeClr val="tx1"/>
              </a:solidFill>
              <a:effectLst/>
              <a:latin typeface="KG Primary Italics" panose="02000506000000020003" pitchFamily="2" charset="0"/>
              <a:cs typeface="Arial" pitchFamily="34" charset="0"/>
            </a:endParaRPr>
          </a:p>
        </p:txBody>
      </p:sp>
      <p:sp>
        <p:nvSpPr>
          <p:cNvPr id="32" name="Rectangle 31"/>
          <p:cNvSpPr/>
          <p:nvPr/>
        </p:nvSpPr>
        <p:spPr>
          <a:xfrm>
            <a:off x="185535" y="5423744"/>
            <a:ext cx="6905723" cy="2677656"/>
          </a:xfrm>
          <a:prstGeom prst="rect">
            <a:avLst/>
          </a:prstGeom>
        </p:spPr>
        <p:txBody>
          <a:bodyPr wrap="square">
            <a:spAutoFit/>
          </a:bodyPr>
          <a:lstStyle/>
          <a:p>
            <a:pPr>
              <a:lnSpc>
                <a:spcPct val="80000"/>
              </a:lnSpc>
            </a:pPr>
            <a:r>
              <a:rPr lang="fr-FR" sz="1500" dirty="0" smtClean="0">
                <a:latin typeface="KG Primary Italics" panose="02000506000000020003" pitchFamily="2" charset="0"/>
              </a:rPr>
              <a:t>Thanksgiving qui signifie « Merci d’avoir donné » est </a:t>
            </a:r>
            <a:r>
              <a:rPr lang="fr-FR" sz="1500" dirty="0">
                <a:latin typeface="KG Primary Italics" panose="02000506000000020003" pitchFamily="2" charset="0"/>
              </a:rPr>
              <a:t>une journée d'action de grâces pour remercier les Indiens et le Ciel d'avoir permis aux premiers pèlerins venus d'Angleterre de s'installer et de vivre sur le sol américain grâce aux bonnes récoltes qu'ils ont pu y faire.</a:t>
            </a:r>
          </a:p>
          <a:p>
            <a:pPr>
              <a:lnSpc>
                <a:spcPct val="80000"/>
              </a:lnSpc>
            </a:pPr>
            <a:r>
              <a:rPr lang="fr-FR" sz="1500" dirty="0" smtClean="0">
                <a:latin typeface="KG Primary Italics" panose="02000506000000020003" pitchFamily="2" charset="0"/>
              </a:rPr>
              <a:t>En</a:t>
            </a:r>
            <a:r>
              <a:rPr lang="fr-FR" sz="1500" dirty="0">
                <a:latin typeface="KG Primary Italics" panose="02000506000000020003" pitchFamily="2" charset="0"/>
              </a:rPr>
              <a:t> </a:t>
            </a:r>
            <a:r>
              <a:rPr lang="fr-FR" sz="1500" dirty="0" smtClean="0">
                <a:latin typeface="KG Primary Italics" panose="02000506000000020003" pitchFamily="2" charset="0"/>
              </a:rPr>
              <a:t>1941</a:t>
            </a:r>
            <a:r>
              <a:rPr lang="fr-FR" sz="1500" dirty="0">
                <a:latin typeface="KG Primary Italics" panose="02000506000000020003" pitchFamily="2" charset="0"/>
              </a:rPr>
              <a:t> </a:t>
            </a:r>
            <a:r>
              <a:rPr lang="fr-FR" sz="1500" dirty="0" smtClean="0">
                <a:latin typeface="KG Primary Italics" panose="02000506000000020003" pitchFamily="2" charset="0"/>
              </a:rPr>
              <a:t>Thanksgiving </a:t>
            </a:r>
            <a:r>
              <a:rPr lang="fr-FR" sz="1500" dirty="0">
                <a:latin typeface="KG Primary Italics" panose="02000506000000020003" pitchFamily="2" charset="0"/>
              </a:rPr>
              <a:t>fut </a:t>
            </a:r>
            <a:r>
              <a:rPr lang="fr-FR" sz="1500" dirty="0" smtClean="0">
                <a:latin typeface="KG Primary Italics" panose="02000506000000020003" pitchFamily="2" charset="0"/>
              </a:rPr>
              <a:t>instaurée </a:t>
            </a:r>
            <a:r>
              <a:rPr lang="fr-FR" sz="1500" dirty="0">
                <a:latin typeface="KG Primary Italics" panose="02000506000000020003" pitchFamily="2" charset="0"/>
              </a:rPr>
              <a:t>le 4eme jeudi du mois de Novembre</a:t>
            </a:r>
            <a:r>
              <a:rPr lang="fr-FR" sz="1500" dirty="0" smtClean="0">
                <a:latin typeface="KG Primary Italics" panose="02000506000000020003" pitchFamily="2" charset="0"/>
              </a:rPr>
              <a:t>. </a:t>
            </a:r>
          </a:p>
          <a:p>
            <a:pPr>
              <a:lnSpc>
                <a:spcPct val="80000"/>
              </a:lnSpc>
            </a:pPr>
            <a:r>
              <a:rPr lang="fr-FR" sz="1500" dirty="0" smtClean="0">
                <a:latin typeface="KG Primary Italics" panose="02000506000000020003" pitchFamily="2" charset="0"/>
              </a:rPr>
              <a:t>De </a:t>
            </a:r>
            <a:r>
              <a:rPr lang="fr-FR" sz="1500" dirty="0">
                <a:latin typeface="KG Primary Italics" panose="02000506000000020003" pitchFamily="2" charset="0"/>
              </a:rPr>
              <a:t>nos jours, les américains </a:t>
            </a:r>
            <a:r>
              <a:rPr lang="fr-FR" sz="1500">
                <a:latin typeface="KG Primary Italics" panose="02000506000000020003" pitchFamily="2" charset="0"/>
              </a:rPr>
              <a:t>célèbrent </a:t>
            </a:r>
            <a:r>
              <a:rPr lang="fr-FR" sz="1500" smtClean="0">
                <a:latin typeface="KG Primary Italics" panose="02000506000000020003" pitchFamily="2" charset="0"/>
              </a:rPr>
              <a:t>Thanksgiving </a:t>
            </a:r>
            <a:r>
              <a:rPr lang="fr-FR" sz="1500" dirty="0">
                <a:latin typeface="KG Primary Italics" panose="02000506000000020003" pitchFamily="2" charset="0"/>
              </a:rPr>
              <a:t>où qu'ils soient</a:t>
            </a:r>
            <a:r>
              <a:rPr lang="fr-FR" sz="1500" dirty="0" smtClean="0">
                <a:latin typeface="KG Primary Italics" panose="02000506000000020003" pitchFamily="2" charset="0"/>
              </a:rPr>
              <a:t>. Le </a:t>
            </a:r>
            <a:r>
              <a:rPr lang="fr-FR" sz="1500" dirty="0">
                <a:latin typeface="KG Primary Italics" panose="02000506000000020003" pitchFamily="2" charset="0"/>
              </a:rPr>
              <a:t>côté religieux joue une part moins importante qu'autrefois, les réunions de famille sont de circonstance. Les invités peuvent apporter des plats pour la célébration mais surtout pas </a:t>
            </a:r>
            <a:r>
              <a:rPr lang="fr-FR" sz="1500" dirty="0" smtClean="0">
                <a:latin typeface="KG Primary Italics" panose="02000506000000020003" pitchFamily="2" charset="0"/>
              </a:rPr>
              <a:t>de </a:t>
            </a:r>
          </a:p>
          <a:p>
            <a:pPr>
              <a:lnSpc>
                <a:spcPct val="80000"/>
              </a:lnSpc>
            </a:pPr>
            <a:r>
              <a:rPr lang="fr-FR" sz="1500" dirty="0" smtClean="0">
                <a:latin typeface="KG Primary Italics" panose="02000506000000020003" pitchFamily="2" charset="0"/>
              </a:rPr>
              <a:t>cadeaux</a:t>
            </a:r>
            <a:r>
              <a:rPr lang="fr-FR" sz="1500" dirty="0">
                <a:latin typeface="KG Primary Italics" panose="02000506000000020003" pitchFamily="2" charset="0"/>
              </a:rPr>
              <a:t>. </a:t>
            </a:r>
            <a:r>
              <a:rPr lang="fr-FR" sz="1500" dirty="0" smtClean="0">
                <a:latin typeface="KG Primary Italics" panose="02000506000000020003" pitchFamily="2" charset="0"/>
              </a:rPr>
              <a:t>La dinde est le plat le plus important de cette fête. </a:t>
            </a:r>
          </a:p>
          <a:p>
            <a:pPr>
              <a:lnSpc>
                <a:spcPct val="80000"/>
              </a:lnSpc>
            </a:pPr>
            <a:r>
              <a:rPr lang="fr-FR" sz="1500" dirty="0" smtClean="0">
                <a:latin typeface="KG Primary Italics" panose="02000506000000020003" pitchFamily="2" charset="0"/>
              </a:rPr>
              <a:t>La sauce à la canneberge, et la tarte à la citrouille font elles </a:t>
            </a:r>
          </a:p>
          <a:p>
            <a:pPr>
              <a:lnSpc>
                <a:spcPct val="80000"/>
              </a:lnSpc>
            </a:pPr>
            <a:r>
              <a:rPr lang="fr-FR" sz="1500" dirty="0" smtClean="0">
                <a:latin typeface="KG Primary Italics" panose="02000506000000020003" pitchFamily="2" charset="0"/>
              </a:rPr>
              <a:t>aussi toujours partie du repas. La citrouille</a:t>
            </a:r>
            <a:r>
              <a:rPr lang="fr-FR" sz="1500" dirty="0">
                <a:latin typeface="KG Primary Italics" panose="02000506000000020003" pitchFamily="2" charset="0"/>
              </a:rPr>
              <a:t> est le légume qui </a:t>
            </a:r>
            <a:endParaRPr lang="fr-FR" sz="1500" dirty="0" smtClean="0">
              <a:latin typeface="KG Primary Italics" panose="02000506000000020003" pitchFamily="2" charset="0"/>
            </a:endParaRPr>
          </a:p>
          <a:p>
            <a:pPr>
              <a:lnSpc>
                <a:spcPct val="80000"/>
              </a:lnSpc>
            </a:pPr>
            <a:r>
              <a:rPr lang="fr-FR" sz="1500" dirty="0" smtClean="0">
                <a:latin typeface="KG Primary Italics" panose="02000506000000020003" pitchFamily="2" charset="0"/>
              </a:rPr>
              <a:t>sauva </a:t>
            </a:r>
            <a:r>
              <a:rPr lang="fr-FR" sz="1500" dirty="0">
                <a:latin typeface="KG Primary Italics" panose="02000506000000020003" pitchFamily="2" charset="0"/>
              </a:rPr>
              <a:t>les pèlerins durant ce </a:t>
            </a:r>
            <a:r>
              <a:rPr lang="fr-FR" sz="1500" dirty="0" smtClean="0">
                <a:latin typeface="KG Primary Italics" panose="02000506000000020003" pitchFamily="2" charset="0"/>
              </a:rPr>
              <a:t>terrible </a:t>
            </a:r>
            <a:r>
              <a:rPr lang="fr-FR" sz="1500" dirty="0">
                <a:latin typeface="KG Primary Italics" panose="02000506000000020003" pitchFamily="2" charset="0"/>
              </a:rPr>
              <a:t>premier hiver et est </a:t>
            </a:r>
            <a:endParaRPr lang="fr-FR" sz="1500" dirty="0" smtClean="0">
              <a:latin typeface="KG Primary Italics" panose="02000506000000020003" pitchFamily="2" charset="0"/>
            </a:endParaRPr>
          </a:p>
          <a:p>
            <a:pPr>
              <a:lnSpc>
                <a:spcPct val="80000"/>
              </a:lnSpc>
            </a:pPr>
            <a:r>
              <a:rPr lang="fr-FR" sz="1500" dirty="0" smtClean="0">
                <a:latin typeface="KG Primary Italics" panose="02000506000000020003" pitchFamily="2" charset="0"/>
              </a:rPr>
              <a:t>devenue </a:t>
            </a:r>
            <a:r>
              <a:rPr lang="fr-FR" sz="1500" dirty="0">
                <a:latin typeface="KG Primary Italics" panose="02000506000000020003" pitchFamily="2" charset="0"/>
              </a:rPr>
              <a:t>presque aussi </a:t>
            </a:r>
            <a:r>
              <a:rPr lang="fr-FR" sz="1500" dirty="0" smtClean="0">
                <a:latin typeface="KG Primary Italics" panose="02000506000000020003" pitchFamily="2" charset="0"/>
              </a:rPr>
              <a:t>importante que la </a:t>
            </a:r>
            <a:r>
              <a:rPr lang="fr-FR" sz="1500" dirty="0">
                <a:latin typeface="KG Primary Italics" panose="02000506000000020003" pitchFamily="2" charset="0"/>
              </a:rPr>
              <a:t>dinde</a:t>
            </a:r>
            <a:r>
              <a:rPr lang="fr-FR" sz="1500" dirty="0" smtClean="0">
                <a:latin typeface="KG Primary Italics" panose="02000506000000020003" pitchFamily="2" charset="0"/>
              </a:rPr>
              <a:t>. Le partage </a:t>
            </a:r>
          </a:p>
          <a:p>
            <a:pPr>
              <a:lnSpc>
                <a:spcPct val="80000"/>
              </a:lnSpc>
            </a:pPr>
            <a:r>
              <a:rPr lang="fr-FR" sz="1500" dirty="0" smtClean="0">
                <a:latin typeface="KG Primary Italics" panose="02000506000000020003" pitchFamily="2" charset="0"/>
              </a:rPr>
              <a:t>du dîner de Thanksgiving avec la dinde est une coutume </a:t>
            </a:r>
          </a:p>
          <a:p>
            <a:pPr>
              <a:lnSpc>
                <a:spcPct val="80000"/>
              </a:lnSpc>
            </a:pPr>
            <a:r>
              <a:rPr lang="fr-FR" sz="1500" dirty="0" smtClean="0">
                <a:latin typeface="KG Primary Italics" panose="02000506000000020003" pitchFamily="2" charset="0"/>
              </a:rPr>
              <a:t>typiquement américaine.</a:t>
            </a:r>
            <a:endParaRPr lang="fr-FR" sz="1500" dirty="0">
              <a:latin typeface="KG Primary Italics" panose="02000506000000020003" pitchFamily="2" charset="0"/>
            </a:endParaRPr>
          </a:p>
        </p:txBody>
      </p:sp>
      <p:pic>
        <p:nvPicPr>
          <p:cNvPr id="3074"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361380">
            <a:off x="5160885" y="1207900"/>
            <a:ext cx="1965722" cy="1275253"/>
          </a:xfrm>
          <a:prstGeom prst="roundRect">
            <a:avLst>
              <a:gd name="adj" fmla="val 1145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929518" y="2877328"/>
            <a:ext cx="3242595" cy="839461"/>
          </a:xfrm>
          <a:prstGeom prst="rect">
            <a:avLst/>
          </a:prstGeom>
        </p:spPr>
        <p:txBody>
          <a:bodyPr wrap="square">
            <a:spAutoFit/>
          </a:bodyPr>
          <a:lstStyle/>
          <a:p>
            <a:pPr>
              <a:lnSpc>
                <a:spcPct val="80000"/>
              </a:lnSpc>
            </a:pPr>
            <a:r>
              <a:rPr lang="fr-FR" sz="1500" dirty="0">
                <a:solidFill>
                  <a:prstClr val="black"/>
                </a:solidFill>
                <a:latin typeface="KG Primary Italics" panose="02000506000000020003" pitchFamily="2" charset="0"/>
              </a:rPr>
              <a:t>Depuis lors, le 5 novembre, partout en Angleterre, on brûle, l'effigie de Guy </a:t>
            </a:r>
            <a:r>
              <a:rPr lang="fr-FR" sz="1500" dirty="0" err="1">
                <a:solidFill>
                  <a:prstClr val="black"/>
                </a:solidFill>
                <a:latin typeface="KG Primary Italics" panose="02000506000000020003" pitchFamily="2" charset="0"/>
              </a:rPr>
              <a:t>Fawkes</a:t>
            </a:r>
            <a:r>
              <a:rPr lang="fr-FR" sz="1500" dirty="0">
                <a:solidFill>
                  <a:prstClr val="black"/>
                </a:solidFill>
                <a:latin typeface="KG Primary Italics" panose="02000506000000020003" pitchFamily="2" charset="0"/>
              </a:rPr>
              <a:t> sur un bûcher, généralement accompagné de </a:t>
            </a:r>
            <a:r>
              <a:rPr lang="fr-FR" sz="1500" dirty="0" smtClean="0">
                <a:solidFill>
                  <a:prstClr val="black"/>
                </a:solidFill>
                <a:latin typeface="KG Primary Italics" panose="02000506000000020003" pitchFamily="2" charset="0"/>
              </a:rPr>
              <a:t>feux d'artifice. </a:t>
            </a:r>
            <a:endParaRPr lang="fr-FR" dirty="0"/>
          </a:p>
        </p:txBody>
      </p:sp>
      <p:sp>
        <p:nvSpPr>
          <p:cNvPr id="26" name="ZoneTexte 25"/>
          <p:cNvSpPr txBox="1"/>
          <p:nvPr/>
        </p:nvSpPr>
        <p:spPr>
          <a:xfrm>
            <a:off x="72280" y="3492302"/>
            <a:ext cx="7200799" cy="1471172"/>
          </a:xfrm>
          <a:prstGeom prst="rect">
            <a:avLst/>
          </a:prstGeom>
          <a:noFill/>
        </p:spPr>
        <p:txBody>
          <a:bodyPr wrap="square" rtlCol="0">
            <a:spAutoFit/>
          </a:bodyPr>
          <a:lstStyle/>
          <a:p>
            <a:pPr>
              <a:lnSpc>
                <a:spcPct val="80000"/>
              </a:lnSpc>
            </a:pPr>
            <a:r>
              <a:rPr lang="fr-FR" sz="2800" dirty="0" smtClean="0">
                <a:solidFill>
                  <a:srgbClr val="7030A0"/>
                </a:solidFill>
                <a:latin typeface="Chewy" panose="02000000000000000000" pitchFamily="2" charset="0"/>
                <a:ea typeface="Chewy" panose="02000000000000000000" pitchFamily="2" charset="0"/>
                <a:sym typeface="Wingdings"/>
              </a:rPr>
              <a:t></a:t>
            </a:r>
            <a:r>
              <a:rPr lang="fr-FR" sz="1800" dirty="0" smtClean="0">
                <a:solidFill>
                  <a:srgbClr val="7030A0"/>
                </a:solidFill>
                <a:latin typeface="Chewy" panose="02000000000000000000" pitchFamily="2" charset="0"/>
                <a:ea typeface="Chewy" panose="02000000000000000000" pitchFamily="2" charset="0"/>
                <a:sym typeface="Wingdings"/>
              </a:rPr>
              <a:t> </a:t>
            </a:r>
            <a:r>
              <a:rPr lang="fr-FR" dirty="0" smtClean="0">
                <a:solidFill>
                  <a:srgbClr val="7030A0"/>
                </a:solidFill>
                <a:latin typeface="Pamela want a Bike to Ride" panose="02000000000000000000" pitchFamily="2" charset="0"/>
                <a:ea typeface="Chewy" panose="02000000000000000000" pitchFamily="2" charset="0"/>
              </a:rPr>
              <a:t>Réponds aux questions</a:t>
            </a:r>
          </a:p>
          <a:p>
            <a:pPr>
              <a:lnSpc>
                <a:spcPct val="120000"/>
              </a:lnSpc>
              <a:tabLst>
                <a:tab pos="5924550" algn="l"/>
              </a:tabLst>
            </a:pPr>
            <a:r>
              <a:rPr lang="fr-FR" sz="1000" dirty="0" smtClean="0">
                <a:latin typeface="Short Stack" panose="02010500040000000007" pitchFamily="2" charset="0"/>
              </a:rPr>
              <a:t>1</a:t>
            </a:r>
            <a:r>
              <a:rPr lang="fr-FR" sz="1400" dirty="0" smtClean="0">
                <a:latin typeface="Dekko" panose="00000500000000000000" pitchFamily="2" charset="0"/>
                <a:cs typeface="Dekko" panose="00000500000000000000" pitchFamily="2" charset="0"/>
              </a:rPr>
              <a:t>) De quelle religion est Guy </a:t>
            </a:r>
            <a:r>
              <a:rPr lang="fr-FR" sz="1400" dirty="0" err="1" smtClean="0">
                <a:latin typeface="Dekko" panose="00000500000000000000" pitchFamily="2" charset="0"/>
                <a:cs typeface="Dekko" panose="00000500000000000000" pitchFamily="2" charset="0"/>
              </a:rPr>
              <a:t>Fawkes</a:t>
            </a:r>
            <a:r>
              <a:rPr lang="fr-FR" sz="1400" dirty="0" smtClean="0">
                <a:latin typeface="Dekko" panose="00000500000000000000" pitchFamily="2" charset="0"/>
                <a:cs typeface="Dekko" panose="00000500000000000000" pitchFamily="2" charset="0"/>
              </a:rPr>
              <a:t> </a:t>
            </a:r>
            <a:r>
              <a:rPr lang="fr-FR" sz="1400" dirty="0" smtClean="0">
                <a:latin typeface="Sebran3" panose="00000400000000000000" pitchFamily="2" charset="0"/>
                <a:cs typeface="Dekko" panose="00000500000000000000" pitchFamily="2" charset="0"/>
              </a:rPr>
              <a:t>?</a:t>
            </a:r>
            <a:r>
              <a:rPr lang="fr-FR" sz="1400" dirty="0" smtClean="0">
                <a:latin typeface="Dekko" panose="00000500000000000000" pitchFamily="2" charset="0"/>
                <a:cs typeface="Dekko" panose="00000500000000000000" pitchFamily="2" charset="0"/>
              </a:rPr>
              <a:t> ___________________________</a:t>
            </a:r>
          </a:p>
          <a:p>
            <a:pPr>
              <a:lnSpc>
                <a:spcPct val="120000"/>
              </a:lnSpc>
              <a:tabLst>
                <a:tab pos="5924550" algn="l"/>
              </a:tabLst>
            </a:pPr>
            <a:r>
              <a:rPr lang="fr-FR" sz="1400" dirty="0" smtClean="0">
                <a:latin typeface="Dekko" panose="00000500000000000000" pitchFamily="2" charset="0"/>
                <a:cs typeface="Dekko" panose="00000500000000000000" pitchFamily="2" charset="0"/>
              </a:rPr>
              <a:t>2) Comment s’appelle le roi </a:t>
            </a:r>
            <a:r>
              <a:rPr lang="fr-FR" sz="1400" dirty="0" smtClean="0">
                <a:latin typeface="Sebran3" panose="00000400000000000000" pitchFamily="2" charset="0"/>
                <a:cs typeface="Dekko" panose="00000500000000000000" pitchFamily="2" charset="0"/>
              </a:rPr>
              <a:t>?</a:t>
            </a:r>
            <a:r>
              <a:rPr lang="fr-FR" sz="1400" dirty="0" smtClean="0">
                <a:latin typeface="Dekko" panose="00000500000000000000" pitchFamily="2" charset="0"/>
                <a:cs typeface="Dekko" panose="00000500000000000000" pitchFamily="2" charset="0"/>
              </a:rPr>
              <a:t> ______________ quelle est sa religion </a:t>
            </a:r>
            <a:r>
              <a:rPr lang="fr-FR" sz="1400" dirty="0" smtClean="0">
                <a:latin typeface="Sebran3" panose="00000400000000000000" pitchFamily="2" charset="0"/>
                <a:cs typeface="Dekko" panose="00000500000000000000" pitchFamily="2" charset="0"/>
              </a:rPr>
              <a:t>?</a:t>
            </a:r>
            <a:r>
              <a:rPr lang="fr-FR" sz="1400" dirty="0" smtClean="0">
                <a:latin typeface="Dekko" panose="00000500000000000000" pitchFamily="2" charset="0"/>
                <a:cs typeface="Dekko" panose="00000500000000000000" pitchFamily="2" charset="0"/>
              </a:rPr>
              <a:t> _______________________</a:t>
            </a:r>
          </a:p>
          <a:p>
            <a:pPr>
              <a:lnSpc>
                <a:spcPct val="120000"/>
              </a:lnSpc>
              <a:tabLst>
                <a:tab pos="5924550" algn="l"/>
              </a:tabLst>
            </a:pPr>
            <a:r>
              <a:rPr lang="fr-FR" sz="1400" dirty="0" smtClean="0">
                <a:latin typeface="Dekko" panose="00000500000000000000" pitchFamily="2" charset="0"/>
                <a:cs typeface="Dekko" panose="00000500000000000000" pitchFamily="2" charset="0"/>
              </a:rPr>
              <a:t>3) Que s’est-il passé le 5 novembre 1605 </a:t>
            </a:r>
            <a:r>
              <a:rPr lang="fr-FR" sz="1400" dirty="0" smtClean="0">
                <a:latin typeface="Sebran3" panose="00000400000000000000" pitchFamily="2" charset="0"/>
                <a:cs typeface="Dekko" panose="00000500000000000000" pitchFamily="2" charset="0"/>
              </a:rPr>
              <a:t>?</a:t>
            </a:r>
            <a:r>
              <a:rPr lang="fr-FR" sz="1400" dirty="0" smtClean="0">
                <a:latin typeface="Dekko" panose="00000500000000000000" pitchFamily="2" charset="0"/>
                <a:cs typeface="Dekko" panose="00000500000000000000" pitchFamily="2" charset="0"/>
              </a:rPr>
              <a:t> _____________________________________________</a:t>
            </a:r>
          </a:p>
          <a:p>
            <a:pPr>
              <a:lnSpc>
                <a:spcPct val="120000"/>
              </a:lnSpc>
              <a:tabLst>
                <a:tab pos="5924550" algn="l"/>
              </a:tabLst>
            </a:pPr>
            <a:r>
              <a:rPr lang="fr-FR" sz="1400" dirty="0" smtClean="0">
                <a:latin typeface="Dekko" panose="00000500000000000000" pitchFamily="2" charset="0"/>
                <a:cs typeface="Dekko" panose="00000500000000000000" pitchFamily="2" charset="0"/>
              </a:rPr>
              <a:t>_________________________________________________________________________________ </a:t>
            </a:r>
          </a:p>
        </p:txBody>
      </p:sp>
      <p:sp>
        <p:nvSpPr>
          <p:cNvPr id="27" name="Rectangle à coins arrondis 26"/>
          <p:cNvSpPr/>
          <p:nvPr/>
        </p:nvSpPr>
        <p:spPr>
          <a:xfrm>
            <a:off x="6192961" y="695180"/>
            <a:ext cx="789081" cy="348850"/>
          </a:xfrm>
          <a:prstGeom prst="roundRect">
            <a:avLst>
              <a:gd name="adj" fmla="val 33049"/>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8" name="ZoneTexte 27"/>
          <p:cNvSpPr txBox="1"/>
          <p:nvPr/>
        </p:nvSpPr>
        <p:spPr>
          <a:xfrm>
            <a:off x="6192961" y="695180"/>
            <a:ext cx="789081" cy="348850"/>
          </a:xfrm>
          <a:prstGeom prst="rect">
            <a:avLst/>
          </a:prstGeom>
          <a:noFill/>
        </p:spPr>
        <p:txBody>
          <a:bodyPr wrap="square" lIns="101636" tIns="50818" rIns="101636" bIns="50818" rtlCol="0">
            <a:spAutoFit/>
          </a:bodyPr>
          <a:lstStyle/>
          <a:p>
            <a:pPr algn="ctr"/>
            <a:r>
              <a:rPr lang="fr-FR" sz="1600" b="1" dirty="0" smtClean="0">
                <a:latin typeface="Fineliner Script" pitchFamily="50" charset="0"/>
              </a:rPr>
              <a:t>Cycle 3</a:t>
            </a:r>
            <a:endParaRPr lang="fr-FR" sz="1800" b="1" dirty="0">
              <a:latin typeface="Fineliner Script" pitchFamily="50" charset="0"/>
            </a:endParaRPr>
          </a:p>
        </p:txBody>
      </p:sp>
      <p:sp>
        <p:nvSpPr>
          <p:cNvPr id="31" name="ZoneTexte 30"/>
          <p:cNvSpPr txBox="1"/>
          <p:nvPr/>
        </p:nvSpPr>
        <p:spPr>
          <a:xfrm>
            <a:off x="100464" y="8086293"/>
            <a:ext cx="7200799" cy="2246769"/>
          </a:xfrm>
          <a:prstGeom prst="rect">
            <a:avLst/>
          </a:prstGeom>
          <a:noFill/>
        </p:spPr>
        <p:txBody>
          <a:bodyPr wrap="square" rtlCol="0">
            <a:spAutoFit/>
          </a:bodyPr>
          <a:lstStyle/>
          <a:p>
            <a:pPr>
              <a:lnSpc>
                <a:spcPct val="80000"/>
              </a:lnSpc>
            </a:pPr>
            <a:r>
              <a:rPr lang="fr-FR" sz="2800" dirty="0" smtClean="0">
                <a:solidFill>
                  <a:srgbClr val="7030A0"/>
                </a:solidFill>
                <a:latin typeface="Chewy" panose="02000000000000000000" pitchFamily="2" charset="0"/>
                <a:ea typeface="Chewy" panose="02000000000000000000" pitchFamily="2" charset="0"/>
                <a:sym typeface="Wingdings"/>
              </a:rPr>
              <a:t></a:t>
            </a:r>
            <a:r>
              <a:rPr lang="fr-FR" sz="1800" dirty="0" smtClean="0">
                <a:solidFill>
                  <a:srgbClr val="7030A0"/>
                </a:solidFill>
                <a:latin typeface="Chewy" panose="02000000000000000000" pitchFamily="2" charset="0"/>
                <a:ea typeface="Chewy" panose="02000000000000000000" pitchFamily="2" charset="0"/>
                <a:sym typeface="Wingdings"/>
              </a:rPr>
              <a:t> </a:t>
            </a:r>
            <a:r>
              <a:rPr lang="fr-FR" dirty="0" smtClean="0">
                <a:solidFill>
                  <a:srgbClr val="7030A0"/>
                </a:solidFill>
                <a:latin typeface="Pamela want a Bike to Ride" panose="02000000000000000000" pitchFamily="2" charset="0"/>
                <a:ea typeface="Chewy" panose="02000000000000000000" pitchFamily="2" charset="0"/>
              </a:rPr>
              <a:t>Complète :</a:t>
            </a:r>
          </a:p>
          <a:p>
            <a:pPr>
              <a:lnSpc>
                <a:spcPct val="120000"/>
              </a:lnSpc>
              <a:tabLst>
                <a:tab pos="5924550" algn="l"/>
              </a:tabLst>
            </a:pPr>
            <a:r>
              <a:rPr lang="fr-FR" sz="1000" dirty="0" smtClean="0">
                <a:latin typeface="Short Stack" panose="02010500040000000007" pitchFamily="2" charset="0"/>
              </a:rPr>
              <a:t>1</a:t>
            </a:r>
            <a:r>
              <a:rPr lang="fr-FR" sz="1400" dirty="0" smtClean="0">
                <a:latin typeface="Dekko" panose="00000500000000000000" pitchFamily="2" charset="0"/>
                <a:cs typeface="Dekko" panose="00000500000000000000" pitchFamily="2" charset="0"/>
              </a:rPr>
              <a:t>) Thanksgiving signifie _______________________________________________________________</a:t>
            </a:r>
          </a:p>
          <a:p>
            <a:pPr>
              <a:lnSpc>
                <a:spcPct val="120000"/>
              </a:lnSpc>
              <a:tabLst>
                <a:tab pos="5924550" algn="l"/>
              </a:tabLst>
            </a:pPr>
            <a:r>
              <a:rPr lang="fr-FR" sz="1400" dirty="0" smtClean="0">
                <a:latin typeface="Dekko" panose="00000500000000000000" pitchFamily="2" charset="0"/>
                <a:cs typeface="Dekko" panose="00000500000000000000" pitchFamily="2" charset="0"/>
              </a:rPr>
              <a:t>2) Elle a lieu le _____________________________________________________________________</a:t>
            </a:r>
          </a:p>
          <a:p>
            <a:pPr>
              <a:lnSpc>
                <a:spcPct val="120000"/>
              </a:lnSpc>
              <a:tabLst>
                <a:tab pos="5924550" algn="l"/>
              </a:tabLst>
            </a:pPr>
            <a:r>
              <a:rPr lang="fr-FR" sz="1400" dirty="0" smtClean="0">
                <a:latin typeface="Dekko" panose="00000500000000000000" pitchFamily="2" charset="0"/>
                <a:cs typeface="Dekko" panose="00000500000000000000" pitchFamily="2" charset="0"/>
              </a:rPr>
              <a:t>3) C’est une fête qui a lieu aux ________________________________________________________</a:t>
            </a:r>
          </a:p>
          <a:p>
            <a:pPr>
              <a:lnSpc>
                <a:spcPct val="120000"/>
              </a:lnSpc>
              <a:tabLst>
                <a:tab pos="5924550" algn="l"/>
              </a:tabLst>
            </a:pPr>
            <a:r>
              <a:rPr lang="fr-FR" sz="1400" dirty="0" smtClean="0">
                <a:latin typeface="Dekko" panose="00000500000000000000" pitchFamily="2" charset="0"/>
                <a:cs typeface="Dekko" panose="00000500000000000000" pitchFamily="2" charset="0"/>
              </a:rPr>
              <a:t>4) On mange de la __________________ , de la ______________________ (légume qui a sauvé les </a:t>
            </a:r>
            <a:r>
              <a:rPr lang="fr-FR" sz="1400" dirty="0" err="1" smtClean="0">
                <a:latin typeface="Dekko" panose="00000500000000000000" pitchFamily="2" charset="0"/>
                <a:cs typeface="Dekko" panose="00000500000000000000" pitchFamily="2" charset="0"/>
              </a:rPr>
              <a:t>pélerins</a:t>
            </a:r>
            <a:r>
              <a:rPr lang="fr-FR" sz="1400" dirty="0" smtClean="0">
                <a:latin typeface="Dekko" panose="00000500000000000000" pitchFamily="2" charset="0"/>
                <a:cs typeface="Dekko" panose="00000500000000000000" pitchFamily="2" charset="0"/>
              </a:rPr>
              <a:t>), de la sauce de ___________________________ .</a:t>
            </a:r>
          </a:p>
          <a:p>
            <a:pPr>
              <a:lnSpc>
                <a:spcPct val="120000"/>
              </a:lnSpc>
              <a:tabLst>
                <a:tab pos="5924550" algn="l"/>
              </a:tabLst>
            </a:pPr>
            <a:r>
              <a:rPr lang="fr-FR" sz="1400" dirty="0" smtClean="0">
                <a:latin typeface="Dekko" panose="00000500000000000000" pitchFamily="2" charset="0"/>
                <a:cs typeface="Dekko" panose="00000500000000000000" pitchFamily="2" charset="0"/>
              </a:rPr>
              <a:t>5) Les américains se réunissent en famille. Les invités peuvent emmener des __________________  mais pas de _______________________ .</a:t>
            </a:r>
          </a:p>
        </p:txBody>
      </p:sp>
      <p:pic>
        <p:nvPicPr>
          <p:cNvPr id="3075" name="Picture 3"/>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481510" y="6618264"/>
            <a:ext cx="2443128" cy="1368152"/>
          </a:xfrm>
          <a:prstGeom prst="roundRect">
            <a:avLst>
              <a:gd name="adj" fmla="val 14781"/>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rotWithShape="1">
          <a:blip r:embed="rId7">
            <a:extLst>
              <a:ext uri="{28A0092B-C50C-407E-A947-70E740481C1C}">
                <a14:useLocalDpi xmlns:a14="http://schemas.microsoft.com/office/drawing/2010/main" val="0"/>
              </a:ext>
            </a:extLst>
          </a:blip>
          <a:srcRect t="9200"/>
          <a:stretch/>
        </p:blipFill>
        <p:spPr bwMode="auto">
          <a:xfrm rot="21206168">
            <a:off x="3929412" y="1042709"/>
            <a:ext cx="1038225" cy="15481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Imag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3507" y="3909962"/>
            <a:ext cx="329157" cy="1310532"/>
          </a:xfrm>
          <a:prstGeom prst="rect">
            <a:avLst/>
          </a:prstGeom>
        </p:spPr>
      </p:pic>
    </p:spTree>
    <p:extLst>
      <p:ext uri="{BB962C8B-B14F-4D97-AF65-F5344CB8AC3E}">
        <p14:creationId xmlns:p14="http://schemas.microsoft.com/office/powerpoint/2010/main" val="3932621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6528</TotalTime>
  <Words>621</Words>
  <Application>Microsoft Office PowerPoint</Application>
  <PresentationFormat>Personnalisé</PresentationFormat>
  <Paragraphs>84</Paragraphs>
  <Slides>3</Slides>
  <Notes>1</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Company>Ecole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297</cp:revision>
  <cp:lastPrinted>2013-09-26T11:43:32Z</cp:lastPrinted>
  <dcterms:created xsi:type="dcterms:W3CDTF">2013-09-22T07:50:11Z</dcterms:created>
  <dcterms:modified xsi:type="dcterms:W3CDTF">2015-10-30T14:37:55Z</dcterms:modified>
</cp:coreProperties>
</file>