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7CF62-AD82-4CDA-9EF8-9518EF1D5E91}" v="14" dt="2024-08-14T20:48:17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536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Robin" userId="5a39312fa91817ea" providerId="LiveId" clId="{F617CF62-AD82-4CDA-9EF8-9518EF1D5E91}"/>
    <pc:docChg chg="custSel modSld">
      <pc:chgData name="Barbara Robin" userId="5a39312fa91817ea" providerId="LiveId" clId="{F617CF62-AD82-4CDA-9EF8-9518EF1D5E91}" dt="2024-08-14T20:50:03.232" v="69" actId="1076"/>
      <pc:docMkLst>
        <pc:docMk/>
      </pc:docMkLst>
      <pc:sldChg chg="addSp delSp modSp mod">
        <pc:chgData name="Barbara Robin" userId="5a39312fa91817ea" providerId="LiveId" clId="{F617CF62-AD82-4CDA-9EF8-9518EF1D5E91}" dt="2024-08-14T20:45:46.754" v="8" actId="1076"/>
        <pc:sldMkLst>
          <pc:docMk/>
          <pc:sldMk cId="904553632" sldId="281"/>
        </pc:sldMkLst>
        <pc:graphicFrameChg chg="modGraphic">
          <ac:chgData name="Barbara Robin" userId="5a39312fa91817ea" providerId="LiveId" clId="{F617CF62-AD82-4CDA-9EF8-9518EF1D5E91}" dt="2024-08-14T20:44:28.618" v="0" actId="2084"/>
          <ac:graphicFrameMkLst>
            <pc:docMk/>
            <pc:sldMk cId="904553632" sldId="281"/>
            <ac:graphicFrameMk id="5" creationId="{00000000-0000-0000-0000-000000000000}"/>
          </ac:graphicFrameMkLst>
        </pc:graphicFrameChg>
        <pc:picChg chg="add mod">
          <ac:chgData name="Barbara Robin" userId="5a39312fa91817ea" providerId="LiveId" clId="{F617CF62-AD82-4CDA-9EF8-9518EF1D5E91}" dt="2024-08-14T20:45:46.754" v="8" actId="1076"/>
          <ac:picMkLst>
            <pc:docMk/>
            <pc:sldMk cId="904553632" sldId="281"/>
            <ac:picMk id="8" creationId="{62977AF7-D209-E504-A40F-F67518249238}"/>
          </ac:picMkLst>
        </pc:picChg>
        <pc:picChg chg="del">
          <ac:chgData name="Barbara Robin" userId="5a39312fa91817ea" providerId="LiveId" clId="{F617CF62-AD82-4CDA-9EF8-9518EF1D5E91}" dt="2024-08-14T20:45:33.585" v="6" actId="478"/>
          <ac:picMkLst>
            <pc:docMk/>
            <pc:sldMk cId="904553632" sldId="281"/>
            <ac:picMk id="14" creationId="{B8B5D3D7-D11B-3EA3-544E-4D89AE4E8191}"/>
          </ac:picMkLst>
        </pc:picChg>
        <pc:picChg chg="del">
          <ac:chgData name="Barbara Robin" userId="5a39312fa91817ea" providerId="LiveId" clId="{F617CF62-AD82-4CDA-9EF8-9518EF1D5E91}" dt="2024-08-14T20:44:32.965" v="1" actId="21"/>
          <ac:picMkLst>
            <pc:docMk/>
            <pc:sldMk cId="904553632" sldId="281"/>
            <ac:picMk id="15" creationId="{66089D26-B433-47B6-591F-43256E9E4E1E}"/>
          </ac:picMkLst>
        </pc:picChg>
      </pc:sldChg>
      <pc:sldChg chg="addSp delSp modSp mod">
        <pc:chgData name="Barbara Robin" userId="5a39312fa91817ea" providerId="LiveId" clId="{F617CF62-AD82-4CDA-9EF8-9518EF1D5E91}" dt="2024-08-14T20:46:47.571" v="21" actId="1076"/>
        <pc:sldMkLst>
          <pc:docMk/>
          <pc:sldMk cId="1740228213" sldId="282"/>
        </pc:sldMkLst>
        <pc:graphicFrameChg chg="modGraphic">
          <ac:chgData name="Barbara Robin" userId="5a39312fa91817ea" providerId="LiveId" clId="{F617CF62-AD82-4CDA-9EF8-9518EF1D5E91}" dt="2024-08-14T20:44:49.063" v="4" actId="2084"/>
          <ac:graphicFrameMkLst>
            <pc:docMk/>
            <pc:sldMk cId="1740228213" sldId="282"/>
            <ac:graphicFrameMk id="5" creationId="{00000000-0000-0000-0000-000000000000}"/>
          </ac:graphicFrameMkLst>
        </pc:graphicFrameChg>
        <pc:picChg chg="add mod">
          <ac:chgData name="Barbara Robin" userId="5a39312fa91817ea" providerId="LiveId" clId="{F617CF62-AD82-4CDA-9EF8-9518EF1D5E91}" dt="2024-08-14T20:46:10.604" v="14" actId="1076"/>
          <ac:picMkLst>
            <pc:docMk/>
            <pc:sldMk cId="1740228213" sldId="282"/>
            <ac:picMk id="3" creationId="{57577C4A-135E-FC81-4340-E19493C05AE1}"/>
          </ac:picMkLst>
        </pc:picChg>
        <pc:picChg chg="add mod">
          <ac:chgData name="Barbara Robin" userId="5a39312fa91817ea" providerId="LiveId" clId="{F617CF62-AD82-4CDA-9EF8-9518EF1D5E91}" dt="2024-08-14T20:46:20.323" v="16" actId="1076"/>
          <ac:picMkLst>
            <pc:docMk/>
            <pc:sldMk cId="1740228213" sldId="282"/>
            <ac:picMk id="4" creationId="{12308299-BC78-D6A8-4B3C-0160BD62A635}"/>
          </ac:picMkLst>
        </pc:picChg>
        <pc:picChg chg="add mod">
          <ac:chgData name="Barbara Robin" userId="5a39312fa91817ea" providerId="LiveId" clId="{F617CF62-AD82-4CDA-9EF8-9518EF1D5E91}" dt="2024-08-14T20:46:27.573" v="18" actId="1076"/>
          <ac:picMkLst>
            <pc:docMk/>
            <pc:sldMk cId="1740228213" sldId="282"/>
            <ac:picMk id="6" creationId="{75D10FDA-36D2-8ABA-FE2B-3986F3A33005}"/>
          </ac:picMkLst>
        </pc:picChg>
        <pc:picChg chg="add mod">
          <ac:chgData name="Barbara Robin" userId="5a39312fa91817ea" providerId="LiveId" clId="{F617CF62-AD82-4CDA-9EF8-9518EF1D5E91}" dt="2024-08-14T20:46:47.571" v="21" actId="1076"/>
          <ac:picMkLst>
            <pc:docMk/>
            <pc:sldMk cId="1740228213" sldId="282"/>
            <ac:picMk id="7" creationId="{A78AB6F4-AA85-4505-86A9-D85C8F84FADB}"/>
          </ac:picMkLst>
        </pc:picChg>
        <pc:picChg chg="add mod">
          <ac:chgData name="Barbara Robin" userId="5a39312fa91817ea" providerId="LiveId" clId="{F617CF62-AD82-4CDA-9EF8-9518EF1D5E91}" dt="2024-08-14T20:44:42.948" v="3" actId="1076"/>
          <ac:picMkLst>
            <pc:docMk/>
            <pc:sldMk cId="1740228213" sldId="282"/>
            <ac:picMk id="15" creationId="{66089D26-B433-47B6-591F-43256E9E4E1E}"/>
          </ac:picMkLst>
        </pc:picChg>
        <pc:picChg chg="del">
          <ac:chgData name="Barbara Robin" userId="5a39312fa91817ea" providerId="LiveId" clId="{F617CF62-AD82-4CDA-9EF8-9518EF1D5E91}" dt="2024-08-14T20:45:58.356" v="10" actId="478"/>
          <ac:picMkLst>
            <pc:docMk/>
            <pc:sldMk cId="1740228213" sldId="282"/>
            <ac:picMk id="16" creationId="{824DF04C-9D4F-419A-915D-48DC54D17BBC}"/>
          </ac:picMkLst>
        </pc:picChg>
        <pc:picChg chg="del">
          <ac:chgData name="Barbara Robin" userId="5a39312fa91817ea" providerId="LiveId" clId="{F617CF62-AD82-4CDA-9EF8-9518EF1D5E91}" dt="2024-08-14T20:45:55.518" v="9" actId="478"/>
          <ac:picMkLst>
            <pc:docMk/>
            <pc:sldMk cId="1740228213" sldId="282"/>
            <ac:picMk id="19" creationId="{37A54584-0100-4DC0-A4B1-257549F7EB16}"/>
          </ac:picMkLst>
        </pc:picChg>
        <pc:picChg chg="del">
          <ac:chgData name="Barbara Robin" userId="5a39312fa91817ea" providerId="LiveId" clId="{F617CF62-AD82-4CDA-9EF8-9518EF1D5E91}" dt="2024-08-14T20:46:03.431" v="12" actId="478"/>
          <ac:picMkLst>
            <pc:docMk/>
            <pc:sldMk cId="1740228213" sldId="282"/>
            <ac:picMk id="24" creationId="{17E5B966-711D-43DC-9DE0-35E864FB15B1}"/>
          </ac:picMkLst>
        </pc:picChg>
        <pc:picChg chg="del">
          <ac:chgData name="Barbara Robin" userId="5a39312fa91817ea" providerId="LiveId" clId="{F617CF62-AD82-4CDA-9EF8-9518EF1D5E91}" dt="2024-08-14T20:46:00.697" v="11" actId="478"/>
          <ac:picMkLst>
            <pc:docMk/>
            <pc:sldMk cId="1740228213" sldId="282"/>
            <ac:picMk id="27" creationId="{6CAC5093-E72C-44A4-B418-D8DD48B73886}"/>
          </ac:picMkLst>
        </pc:picChg>
      </pc:sldChg>
      <pc:sldChg chg="addSp delSp modSp mod">
        <pc:chgData name="Barbara Robin" userId="5a39312fa91817ea" providerId="LiveId" clId="{F617CF62-AD82-4CDA-9EF8-9518EF1D5E91}" dt="2024-08-14T20:50:03.232" v="69" actId="1076"/>
        <pc:sldMkLst>
          <pc:docMk/>
          <pc:sldMk cId="3023655807" sldId="283"/>
        </pc:sldMkLst>
        <pc:spChg chg="add mod">
          <ac:chgData name="Barbara Robin" userId="5a39312fa91817ea" providerId="LiveId" clId="{F617CF62-AD82-4CDA-9EF8-9518EF1D5E91}" dt="2024-08-14T20:50:03.232" v="69" actId="1076"/>
          <ac:spMkLst>
            <pc:docMk/>
            <pc:sldMk cId="3023655807" sldId="283"/>
            <ac:spMk id="14" creationId="{0764555F-8941-B817-9533-B05680DAF38E}"/>
          </ac:spMkLst>
        </pc:spChg>
        <pc:graphicFrameChg chg="modGraphic">
          <ac:chgData name="Barbara Robin" userId="5a39312fa91817ea" providerId="LiveId" clId="{F617CF62-AD82-4CDA-9EF8-9518EF1D5E91}" dt="2024-08-14T20:45:12.948" v="5" actId="207"/>
          <ac:graphicFrameMkLst>
            <pc:docMk/>
            <pc:sldMk cId="3023655807" sldId="283"/>
            <ac:graphicFrameMk id="5" creationId="{00000000-0000-0000-0000-000000000000}"/>
          </ac:graphicFrameMkLst>
        </pc:graphicFrameChg>
        <pc:picChg chg="add mod">
          <ac:chgData name="Barbara Robin" userId="5a39312fa91817ea" providerId="LiveId" clId="{F617CF62-AD82-4CDA-9EF8-9518EF1D5E91}" dt="2024-08-14T20:47:35.360" v="36" actId="1076"/>
          <ac:picMkLst>
            <pc:docMk/>
            <pc:sldMk cId="3023655807" sldId="283"/>
            <ac:picMk id="4" creationId="{458DE9A6-8928-7AA1-99A5-B6FD433E789E}"/>
          </ac:picMkLst>
        </pc:picChg>
        <pc:picChg chg="add mod">
          <ac:chgData name="Barbara Robin" userId="5a39312fa91817ea" providerId="LiveId" clId="{F617CF62-AD82-4CDA-9EF8-9518EF1D5E91}" dt="2024-08-14T20:47:32.946" v="35" actId="1076"/>
          <ac:picMkLst>
            <pc:docMk/>
            <pc:sldMk cId="3023655807" sldId="283"/>
            <ac:picMk id="6" creationId="{6AB7B7B1-6FA9-62BE-FE92-EFD791441945}"/>
          </ac:picMkLst>
        </pc:picChg>
        <pc:picChg chg="add mod">
          <ac:chgData name="Barbara Robin" userId="5a39312fa91817ea" providerId="LiveId" clId="{F617CF62-AD82-4CDA-9EF8-9518EF1D5E91}" dt="2024-08-14T20:47:29.328" v="34" actId="1076"/>
          <ac:picMkLst>
            <pc:docMk/>
            <pc:sldMk cId="3023655807" sldId="283"/>
            <ac:picMk id="11" creationId="{23108C53-1D65-C4C2-07B6-FD9FA216E197}"/>
          </ac:picMkLst>
        </pc:picChg>
        <pc:picChg chg="add mod">
          <ac:chgData name="Barbara Robin" userId="5a39312fa91817ea" providerId="LiveId" clId="{F617CF62-AD82-4CDA-9EF8-9518EF1D5E91}" dt="2024-08-14T20:47:24.843" v="33" actId="1076"/>
          <ac:picMkLst>
            <pc:docMk/>
            <pc:sldMk cId="3023655807" sldId="283"/>
            <ac:picMk id="12" creationId="{871D6755-DB2C-30AE-59AA-BAAB7DD88685}"/>
          </ac:picMkLst>
        </pc:picChg>
        <pc:picChg chg="add mod">
          <ac:chgData name="Barbara Robin" userId="5a39312fa91817ea" providerId="LiveId" clId="{F617CF62-AD82-4CDA-9EF8-9518EF1D5E91}" dt="2024-08-14T20:47:21.005" v="32" actId="1076"/>
          <ac:picMkLst>
            <pc:docMk/>
            <pc:sldMk cId="3023655807" sldId="283"/>
            <ac:picMk id="13" creationId="{610E950D-1B1A-4A19-9ECD-F720FC89ABDB}"/>
          </ac:picMkLst>
        </pc:picChg>
        <pc:picChg chg="del">
          <ac:chgData name="Barbara Robin" userId="5a39312fa91817ea" providerId="LiveId" clId="{F617CF62-AD82-4CDA-9EF8-9518EF1D5E91}" dt="2024-08-14T20:47:04.571" v="24" actId="478"/>
          <ac:picMkLst>
            <pc:docMk/>
            <pc:sldMk cId="3023655807" sldId="283"/>
            <ac:picMk id="15" creationId="{7812759F-1BDD-C4E3-9143-0A3BCEB7AA80}"/>
          </ac:picMkLst>
        </pc:picChg>
        <pc:picChg chg="del">
          <ac:chgData name="Barbara Robin" userId="5a39312fa91817ea" providerId="LiveId" clId="{F617CF62-AD82-4CDA-9EF8-9518EF1D5E91}" dt="2024-08-14T20:47:03.929" v="23" actId="478"/>
          <ac:picMkLst>
            <pc:docMk/>
            <pc:sldMk cId="3023655807" sldId="283"/>
            <ac:picMk id="16" creationId="{D4A836DC-7683-451A-A65B-520CAC06818C}"/>
          </ac:picMkLst>
        </pc:picChg>
        <pc:picChg chg="del">
          <ac:chgData name="Barbara Robin" userId="5a39312fa91817ea" providerId="LiveId" clId="{F617CF62-AD82-4CDA-9EF8-9518EF1D5E91}" dt="2024-08-14T20:47:05.167" v="25" actId="478"/>
          <ac:picMkLst>
            <pc:docMk/>
            <pc:sldMk cId="3023655807" sldId="283"/>
            <ac:picMk id="18" creationId="{318517FD-148B-469D-9F9B-4DD23CEA2EC9}"/>
          </ac:picMkLst>
        </pc:picChg>
        <pc:picChg chg="del">
          <ac:chgData name="Barbara Robin" userId="5a39312fa91817ea" providerId="LiveId" clId="{F617CF62-AD82-4CDA-9EF8-9518EF1D5E91}" dt="2024-08-14T20:47:03.305" v="22" actId="478"/>
          <ac:picMkLst>
            <pc:docMk/>
            <pc:sldMk cId="3023655807" sldId="283"/>
            <ac:picMk id="19" creationId="{515618D5-2A3F-96FB-64CA-127431E58DF1}"/>
          </ac:picMkLst>
        </pc:picChg>
        <pc:picChg chg="del">
          <ac:chgData name="Barbara Robin" userId="5a39312fa91817ea" providerId="LiveId" clId="{F617CF62-AD82-4CDA-9EF8-9518EF1D5E91}" dt="2024-08-14T20:47:06.395" v="26" actId="478"/>
          <ac:picMkLst>
            <pc:docMk/>
            <pc:sldMk cId="3023655807" sldId="283"/>
            <ac:picMk id="20" creationId="{E28F4196-BD7F-6271-D100-24CD168E09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gif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.jpe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10" Type="http://schemas.openxmlformats.org/officeDocument/2006/relationships/image" Target="../media/image39.gif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3472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9" y="382184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7324" y="3833890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96" y="380139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5" y="378934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75" y="3824787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1" y="380891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0729" y="3821840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9" y="3804243"/>
            <a:ext cx="844486" cy="844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AF675F-52EA-6A61-19FF-BB83E5E09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664" y="3833889"/>
            <a:ext cx="844486" cy="797695"/>
          </a:xfrm>
          <a:prstGeom prst="rect">
            <a:avLst/>
          </a:prstGeom>
        </p:spPr>
      </p:pic>
      <p:pic>
        <p:nvPicPr>
          <p:cNvPr id="1026" name="Picture 2" descr="Winter PNG">
            <a:extLst>
              <a:ext uri="{FF2B5EF4-FFF2-40B4-BE49-F238E27FC236}">
                <a16:creationId xmlns:a16="http://schemas.microsoft.com/office/drawing/2014/main" id="{D007324C-C582-3430-4427-4AAB434D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" y="124698"/>
            <a:ext cx="3145531" cy="19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ck Of Birds PNG Transparent Images - PNG All">
            <a:extLst>
              <a:ext uri="{FF2B5EF4-FFF2-40B4-BE49-F238E27FC236}">
                <a16:creationId xmlns:a16="http://schemas.microsoft.com/office/drawing/2014/main" id="{38E69606-DF25-E8CF-8A35-668C3FE6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0" y="196093"/>
            <a:ext cx="3261452" cy="22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890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9" y="379851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99" y="378344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6" y="38187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86" y="377260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6" y="3783472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757" y="387242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08" y="3772605"/>
            <a:ext cx="914513" cy="9145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108" y="38229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2F7373B-C1AB-A790-A42C-FF91D5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6283" y="3831013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C80ED1-3526-BA96-727A-483720B4F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8" y="3807429"/>
            <a:ext cx="778024" cy="862691"/>
          </a:xfrm>
          <a:prstGeom prst="rect">
            <a:avLst/>
          </a:prstGeom>
        </p:spPr>
      </p:pic>
      <p:pic>
        <p:nvPicPr>
          <p:cNvPr id="8" name="Picture 4" descr="Goldilocks and the Three Bears Activities, Crafts, and Printables ...">
            <a:extLst>
              <a:ext uri="{FF2B5EF4-FFF2-40B4-BE49-F238E27FC236}">
                <a16:creationId xmlns:a16="http://schemas.microsoft.com/office/drawing/2014/main" id="{11128E62-C722-A31F-3676-BD33F02D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3462" l="1977" r="99153">
                        <a14:foregroundMark x1="14124" y1="14231" x2="9605" y2="76923"/>
                        <a14:foregroundMark x1="9605" y1="76923" x2="11017" y2="88077"/>
                        <a14:foregroundMark x1="14407" y1="87308" x2="51130" y2="93846"/>
                        <a14:foregroundMark x1="51130" y1="93846" x2="99435" y2="78462"/>
                        <a14:foregroundMark x1="12429" y1="24231" x2="69774" y2="10769"/>
                        <a14:foregroundMark x1="69774" y1="10769" x2="76271" y2="4615"/>
                        <a14:foregroundMark x1="45763" y1="3846" x2="42938" y2="38077"/>
                        <a14:foregroundMark x1="42938" y1="38077" x2="44068" y2="39231"/>
                        <a14:foregroundMark x1="52825" y1="3077" x2="12307" y2="10273"/>
                        <a14:foregroundMark x1="6375" y1="57692" x2="6215" y2="65385"/>
                        <a14:foregroundMark x1="7205" y1="17861" x2="6375" y2="57692"/>
                        <a14:foregroundMark x1="6215" y1="65385" x2="8757" y2="79231"/>
                        <a14:foregroundMark x1="28531" y1="42692" x2="74011" y2="30385"/>
                        <a14:foregroundMark x1="74011" y1="30385" x2="87853" y2="20769"/>
                        <a14:foregroundMark x1="87853" y1="20769" x2="75706" y2="15769"/>
                        <a14:foregroundMark x1="2055" y1="57692" x2="1977" y2="58846"/>
                        <a14:foregroundMark x1="3672" y1="33846" x2="2055" y2="57692"/>
                        <a14:foregroundMark x1="1977" y1="58846" x2="3107" y2="59231"/>
                        <a14:backgroundMark x1="6780" y1="12308" x2="11017" y2="10000"/>
                        <a14:backgroundMark x1="11017" y1="10000" x2="12712" y2="9231"/>
                        <a14:backgroundMark x1="14124" y1="10769" x2="14124" y2="10769"/>
                        <a14:backgroundMark x1="12994" y1="10769" x2="12994" y2="10769"/>
                        <a14:backgroundMark x1="1412" y1="57692" x2="1412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" y="234839"/>
            <a:ext cx="2804904" cy="2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iocelul - fise de lucru, jocuri, idei - EmaLaScoala">
            <a:extLst>
              <a:ext uri="{FF2B5EF4-FFF2-40B4-BE49-F238E27FC236}">
                <a16:creationId xmlns:a16="http://schemas.microsoft.com/office/drawing/2014/main" id="{2D502208-5739-4BB2-F358-04188DE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8" y="224566"/>
            <a:ext cx="1836653" cy="24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609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8" y="382951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5275" y="3858116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65165" y="385811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15" y="377526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65" y="3803131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19" y="3825617"/>
            <a:ext cx="778024" cy="862691"/>
          </a:xfrm>
          <a:prstGeom prst="rect">
            <a:avLst/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04" y="5418336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0" y="353749"/>
            <a:ext cx="1973361" cy="19733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82C872-0D12-F9AA-A2BA-326FA47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3" y="3793120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8BE536-FCAC-B43C-3E89-7B3B0F844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75" y="3830438"/>
            <a:ext cx="844486" cy="844486"/>
          </a:xfrm>
          <a:prstGeom prst="rect">
            <a:avLst/>
          </a:prstGeom>
        </p:spPr>
      </p:pic>
      <p:pic>
        <p:nvPicPr>
          <p:cNvPr id="1026" name="Picture 2" descr="Opération Pièces Jaunes 2018 - Centre Hospitalier de Brive">
            <a:extLst>
              <a:ext uri="{FF2B5EF4-FFF2-40B4-BE49-F238E27FC236}">
                <a16:creationId xmlns:a16="http://schemas.microsoft.com/office/drawing/2014/main" id="{9F6DFE83-EC8C-78CB-64C5-3A1B38E1B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3099" l="10000" r="90000">
                        <a14:foregroundMark x1="39667" y1="5469" x2="47000" y2="16276"/>
                        <a14:foregroundMark x1="58000" y1="14063" x2="70667" y2="20964"/>
                        <a14:foregroundMark x1="39167" y1="28516" x2="45167" y2="22526"/>
                        <a14:foregroundMark x1="47667" y1="23438" x2="53667" y2="24609"/>
                        <a14:foregroundMark x1="51333" y1="22135" x2="53667" y2="29427"/>
                        <a14:foregroundMark x1="53667" y1="29427" x2="52833" y2="30339"/>
                        <a14:foregroundMark x1="73500" y1="42708" x2="73500" y2="42708"/>
                        <a14:foregroundMark x1="36833" y1="35286" x2="53333" y2="34375"/>
                        <a14:foregroundMark x1="53333" y1="34375" x2="63000" y2="37891"/>
                        <a14:foregroundMark x1="63000" y1="37891" x2="48667" y2="39714"/>
                        <a14:foregroundMark x1="48667" y1="39714" x2="30833" y2="49479"/>
                        <a14:foregroundMark x1="30833" y1="49479" x2="39500" y2="39063"/>
                        <a14:foregroundMark x1="39500" y1="39063" x2="48667" y2="36979"/>
                        <a14:foregroundMark x1="48667" y1="36979" x2="57833" y2="37109"/>
                        <a14:foregroundMark x1="57833" y1="37109" x2="66167" y2="39323"/>
                        <a14:foregroundMark x1="66167" y1="39323" x2="61167" y2="45703"/>
                        <a14:foregroundMark x1="61167" y1="45703" x2="51667" y2="44792"/>
                        <a14:foregroundMark x1="51667" y1="44792" x2="42833" y2="47526"/>
                        <a14:foregroundMark x1="42833" y1="47526" x2="54833" y2="37500"/>
                        <a14:foregroundMark x1="54833" y1="37500" x2="56000" y2="43750"/>
                        <a14:foregroundMark x1="36333" y1="43880" x2="63833" y2="39193"/>
                        <a14:foregroundMark x1="63833" y1="39193" x2="72333" y2="41276"/>
                        <a14:foregroundMark x1="72333" y1="41276" x2="52333" y2="45313"/>
                        <a14:foregroundMark x1="52333" y1="45313" x2="47167" y2="44531"/>
                        <a14:foregroundMark x1="56333" y1="52734" x2="61667" y2="70052"/>
                        <a14:foregroundMark x1="61667" y1="70052" x2="56667" y2="77604"/>
                        <a14:foregroundMark x1="56667" y1="77604" x2="51167" y2="67839"/>
                        <a14:foregroundMark x1="51167" y1="67839" x2="49667" y2="59766"/>
                        <a14:foregroundMark x1="49667" y1="59766" x2="60667" y2="54688"/>
                        <a14:foregroundMark x1="60667" y1="54688" x2="70000" y2="53516"/>
                        <a14:foregroundMark x1="70000" y1="53516" x2="54167" y2="84375"/>
                        <a14:foregroundMark x1="54167" y1="84375" x2="47500" y2="58724"/>
                        <a14:foregroundMark x1="47500" y1="58724" x2="48833" y2="56120"/>
                        <a14:foregroundMark x1="59667" y1="60417" x2="46500" y2="75651"/>
                        <a14:foregroundMark x1="46500" y1="75651" x2="48333" y2="67448"/>
                        <a14:foregroundMark x1="48333" y1="67448" x2="48333" y2="67448"/>
                        <a14:foregroundMark x1="50833" y1="87240" x2="48500" y2="82943"/>
                        <a14:foregroundMark x1="58833" y1="64323" x2="66167" y2="58854"/>
                        <a14:foregroundMark x1="73000" y1="49609" x2="71000" y2="58984"/>
                        <a14:foregroundMark x1="23667" y1="90625" x2="27667" y2="93099"/>
                        <a14:foregroundMark x1="50500" y1="64974" x2="54500" y2="58854"/>
                        <a14:foregroundMark x1="54500" y1="58854" x2="54833" y2="58594"/>
                        <a14:foregroundMark x1="63667" y1="11198" x2="70667" y2="20182"/>
                        <a14:foregroundMark x1="66667" y1="14714" x2="71667" y2="16276"/>
                        <a14:foregroundMark x1="36833" y1="7292" x2="45833" y2="4688"/>
                        <a14:foregroundMark x1="45833" y1="4688" x2="46167" y2="4688"/>
                        <a14:foregroundMark x1="63833" y1="92057" x2="73167" y2="8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16438"/>
          <a:stretch/>
        </p:blipFill>
        <p:spPr bwMode="auto">
          <a:xfrm>
            <a:off x="8473394" y="220520"/>
            <a:ext cx="1586656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162836" y="3662955"/>
            <a:ext cx="969436" cy="114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" y="228406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452375" y="1775196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30 janvier au 2 février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16" y="4904044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85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67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667A3D-CBA9-3299-F030-A9E6D38AF8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1" y="4893411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CCEFB8-F0AD-7622-A99C-7F1CB20C4B50}"/>
              </a:ext>
            </a:extLst>
          </p:cNvPr>
          <p:cNvSpPr txBox="1"/>
          <p:nvPr/>
        </p:nvSpPr>
        <p:spPr>
          <a:xfrm>
            <a:off x="119691" y="4866429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4098" name="Picture 2" descr="Chinese New Year PNG Clipart - PNG All | PNG All">
            <a:extLst>
              <a:ext uri="{FF2B5EF4-FFF2-40B4-BE49-F238E27FC236}">
                <a16:creationId xmlns:a16="http://schemas.microsoft.com/office/drawing/2014/main" id="{4791AD53-67D5-E6EC-5734-6C832916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" y="5511678"/>
            <a:ext cx="956469" cy="5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6002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0990" y="380727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B9990E-492D-466C-AA39-9FB854405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4" y="3795761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711A66-10AA-411F-9722-5A550C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5" y="3762674"/>
            <a:ext cx="778024" cy="862691"/>
          </a:xfrm>
          <a:prstGeom prst="rect">
            <a:avLst/>
          </a:prstGeom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855B32E-508D-04CE-0FD4-233B9ADC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6230" y="388161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394B48-567A-411D-D9D3-0C6F5B6C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76413" y="3893774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4DB8AA-5F6C-2097-087E-6AA6868AA456}"/>
              </a:ext>
            </a:extLst>
          </p:cNvPr>
          <p:cNvSpPr txBox="1"/>
          <p:nvPr/>
        </p:nvSpPr>
        <p:spPr>
          <a:xfrm>
            <a:off x="7317737" y="393748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Black" panose="020B0A04020102020204" pitchFamily="34" charset="0"/>
              </a:rPr>
              <a:t>Du 15 février au 2 mars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EDD2A7-E98D-7324-13C0-373975622F0A}"/>
              </a:ext>
            </a:extLst>
          </p:cNvPr>
          <p:cNvSpPr txBox="1"/>
          <p:nvPr/>
        </p:nvSpPr>
        <p:spPr>
          <a:xfrm>
            <a:off x="7119332" y="2325920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du CITRON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58" y="3789541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1152" y="3818537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512405-9BFF-BFF3-BDF5-614249736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74" y="381545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E7F41D-BEAC-BA54-8754-3A8BA7B8C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6" y="3819414"/>
            <a:ext cx="778024" cy="862691"/>
          </a:xfrm>
          <a:prstGeom prst="rect">
            <a:avLst/>
          </a:prstGeom>
        </p:spPr>
      </p:pic>
      <p:pic>
        <p:nvPicPr>
          <p:cNvPr id="2050" name="Picture 2" descr="Love Birds | PNG All">
            <a:extLst>
              <a:ext uri="{FF2B5EF4-FFF2-40B4-BE49-F238E27FC236}">
                <a16:creationId xmlns:a16="http://schemas.microsoft.com/office/drawing/2014/main" id="{07F1FFA3-E85F-FCAD-D648-C22C0211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41" y="5540989"/>
            <a:ext cx="913150" cy="7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Bloc Verd del Montsoriu: PLANTES DEL NOSTRE JARDÍ 16: ¡:MIMOSA">
            <a:extLst>
              <a:ext uri="{FF2B5EF4-FFF2-40B4-BE49-F238E27FC236}">
                <a16:creationId xmlns:a16="http://schemas.microsoft.com/office/drawing/2014/main" id="{296AD534-1BBD-1B5C-E242-A81854D5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" y="316221"/>
            <a:ext cx="2735932" cy="1831529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ton: le thème de la fête du citron 2025 dévoilé">
            <a:extLst>
              <a:ext uri="{FF2B5EF4-FFF2-40B4-BE49-F238E27FC236}">
                <a16:creationId xmlns:a16="http://schemas.microsoft.com/office/drawing/2014/main" id="{266F6FB8-5923-1A02-B2FE-79FC14E3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172" r="17121" b="23919"/>
          <a:stretch/>
        </p:blipFill>
        <p:spPr bwMode="auto">
          <a:xfrm>
            <a:off x="7518782" y="732302"/>
            <a:ext cx="2366486" cy="15914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977AF7-D209-E504-A40F-F67518249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49" y="3815451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5676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219" y="3765954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1F2F85-1C24-34D5-9476-04563F387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3956" y="3789531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5E1A6C-ACE6-DF53-91BE-3AE86EA2B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68502" y="376595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174625-2A28-8997-46D5-67167E848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079" y="3809658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FC683F-6105-9552-9AED-E16F155A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06026" y="3800601"/>
            <a:ext cx="844486" cy="797695"/>
          </a:xfrm>
          <a:prstGeom prst="rect">
            <a:avLst/>
          </a:prstGeom>
        </p:spPr>
      </p:pic>
      <p:pic>
        <p:nvPicPr>
          <p:cNvPr id="5124" name="Picture 4" descr="Crocus PNG Transparent Images - PNG All">
            <a:extLst>
              <a:ext uri="{FF2B5EF4-FFF2-40B4-BE49-F238E27FC236}">
                <a16:creationId xmlns:a16="http://schemas.microsoft.com/office/drawing/2014/main" id="{5BAAB092-855D-3464-7D1C-7DE7F318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46" y="353749"/>
            <a:ext cx="2195786" cy="22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cus PNG Transparent Images | PNG All">
            <a:extLst>
              <a:ext uri="{FF2B5EF4-FFF2-40B4-BE49-F238E27FC236}">
                <a16:creationId xmlns:a16="http://schemas.microsoft.com/office/drawing/2014/main" id="{E75C68A5-9E09-BD90-DA39-4AA98DE9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238898"/>
            <a:ext cx="3633303" cy="20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66089D26-B433-47B6-591F-43256E9E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4251833" y="5139228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577C4A-135E-FC81-4340-E19493C05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" y="3809658"/>
            <a:ext cx="778024" cy="8626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308299-BC78-D6A8-4B3C-0160BD62A6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97" y="3789531"/>
            <a:ext cx="778024" cy="8626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D10FDA-36D2-8ABA-FE2B-3986F3A330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02" y="3773233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8AB6F4-AA85-4505-86A9-D85C8F84F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2" y="36279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21259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2024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1761399" y="5673092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2" y="168537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190857" y="1678054"/>
            <a:ext cx="164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chouette et ses amours.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317627" y="4816300"/>
            <a:ext cx="101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Journée de la femme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D4E07FF-1CAB-75CE-27ED-C55AF8610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9614" y="38114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44366AC-D437-727E-1BAC-88F7B845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7254" y="3824658"/>
            <a:ext cx="844486" cy="79769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1983000-B370-4E83-4EE7-CCE6AD47EBE4}"/>
              </a:ext>
            </a:extLst>
          </p:cNvPr>
          <p:cNvCxnSpPr>
            <a:cxnSpLocks/>
          </p:cNvCxnSpPr>
          <p:nvPr/>
        </p:nvCxnSpPr>
        <p:spPr>
          <a:xfrm flipH="1">
            <a:off x="1155415" y="1595669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495E13B-F76E-8A16-7D0A-C43A36BEA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9407" y="383283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1DC779-319A-7B47-394E-8F9C0C3B9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236" y="3798170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FAD488-560C-4460-57FD-9A59ABECC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9876" y="3811414"/>
            <a:ext cx="844486" cy="797695"/>
          </a:xfrm>
          <a:prstGeom prst="rect">
            <a:avLst/>
          </a:prstGeom>
        </p:spPr>
      </p:pic>
      <p:pic>
        <p:nvPicPr>
          <p:cNvPr id="6146" name="Picture 2" descr="Journée internationale des droits des femmes ce 8 mars – Blog de Arnaud ...">
            <a:extLst>
              <a:ext uri="{FF2B5EF4-FFF2-40B4-BE49-F238E27FC236}">
                <a16:creationId xmlns:a16="http://schemas.microsoft.com/office/drawing/2014/main" id="{917A5566-A701-0CF6-F62A-7620F297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8" y="323946"/>
            <a:ext cx="3074923" cy="164338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C4A50783-6B37-F76B-E808-AC94FF7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4167338" y="5200635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884136E-ADAA-F264-5E4C-DCCFAD24243E}"/>
              </a:ext>
            </a:extLst>
          </p:cNvPr>
          <p:cNvSpPr txBox="1"/>
          <p:nvPr/>
        </p:nvSpPr>
        <p:spPr>
          <a:xfrm>
            <a:off x="4118905" y="4871340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DE9A6-8928-7AA1-99A5-B6FD433E7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1246" y="3832831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B7B7B1-6FA9-62BE-FE92-EFD7914419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47220" y="381141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3108C53-1D65-C4C2-07B6-FD9FA216E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6585" y="3832831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71D6755-DB2C-30AE-59AA-BAAB7DD88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9186" y="3823725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0E950D-1B1A-4A19-9ECD-F720FC89AB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533" y="3838579"/>
            <a:ext cx="844486" cy="7976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764555F-8941-B817-9533-B05680DAF38E}"/>
              </a:ext>
            </a:extLst>
          </p:cNvPr>
          <p:cNvSpPr txBox="1"/>
          <p:nvPr/>
        </p:nvSpPr>
        <p:spPr>
          <a:xfrm>
            <a:off x="3389521" y="5811591"/>
            <a:ext cx="4421255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latin typeface="Always Together" pitchFamily="50" charset="0"/>
              </a:rPr>
              <a:t>VACANCES  D’HIVER</a:t>
            </a:r>
          </a:p>
        </p:txBody>
      </p:sp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613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3" y="381261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5" y="376164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8070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0" y="380690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62" y="3806909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4" y="3788959"/>
            <a:ext cx="785753" cy="9405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5020" y="3848678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840" y="384517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6" y="28209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auvaisis : petit bricolage, jardinage : avez-vous besoin d'aide ...">
            <a:extLst>
              <a:ext uri="{FF2B5EF4-FFF2-40B4-BE49-F238E27FC236}">
                <a16:creationId xmlns:a16="http://schemas.microsoft.com/office/drawing/2014/main" id="{10D65A23-3836-8223-44B9-CE6AD2D24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0" b="94953" l="21125" r="78000">
                        <a14:foregroundMark x1="22375" y1="19439" x2="22375" y2="19439"/>
                        <a14:foregroundMark x1="30375" y1="20935" x2="33875" y2="16636"/>
                        <a14:foregroundMark x1="41375" y1="9907" x2="41375" y2="9907"/>
                        <a14:foregroundMark x1="45750" y1="4860" x2="45750" y2="4860"/>
                        <a14:foregroundMark x1="78000" y1="33458" x2="78000" y2="33458"/>
                        <a14:foregroundMark x1="58000" y1="48411" x2="58000" y2="48411"/>
                        <a14:foregroundMark x1="56250" y1="45981" x2="56250" y2="45981"/>
                        <a14:foregroundMark x1="55875" y1="43364" x2="55875" y2="43364"/>
                        <a14:foregroundMark x1="58875" y1="41308" x2="58875" y2="41308"/>
                        <a14:foregroundMark x1="60750" y1="45047" x2="60750" y2="45047"/>
                        <a14:foregroundMark x1="57875" y1="39065" x2="57875" y2="39065"/>
                        <a14:foregroundMark x1="63750" y1="43738" x2="63500" y2="43178"/>
                        <a14:foregroundMark x1="63375" y1="43178" x2="63375" y2="43178"/>
                        <a14:foregroundMark x1="65500" y1="48224" x2="65500" y2="48224"/>
                        <a14:foregroundMark x1="62625" y1="48972" x2="62625" y2="48972"/>
                        <a14:foregroundMark x1="31750" y1="95140" x2="31750" y2="95140"/>
                        <a14:foregroundMark x1="21125" y1="57757" x2="21125" y2="5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060"/>
          <a:stretch/>
        </p:blipFill>
        <p:spPr bwMode="auto">
          <a:xfrm>
            <a:off x="352949" y="237457"/>
            <a:ext cx="2648764" cy="27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07" y="3756103"/>
            <a:ext cx="730249" cy="945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8730DE-7AE1-24FE-9972-D5621E5E4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74" y="3780175"/>
            <a:ext cx="778024" cy="8626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DF2EBF-B71C-8EA7-C918-1FFF22404409}"/>
              </a:ext>
            </a:extLst>
          </p:cNvPr>
          <p:cNvSpPr txBox="1"/>
          <p:nvPr/>
        </p:nvSpPr>
        <p:spPr>
          <a:xfrm>
            <a:off x="8311579" y="282098"/>
            <a:ext cx="198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Primary Italics" panose="02000506000000020003" pitchFamily="2" charset="0"/>
              </a:rPr>
              <a:t>Du 17 au 22 mars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07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63422" y="5729077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33" y="4847140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4882" y="38255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12" y="3779131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90" y="3779132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28" y="3806193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2" y="3793014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0" y="380619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174" y="384885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23" y="3620362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73663" y="3822739"/>
            <a:ext cx="844486" cy="797695"/>
          </a:xfrm>
          <a:prstGeom prst="rect">
            <a:avLst/>
          </a:prstGeom>
        </p:spPr>
      </p:pic>
      <p:pic>
        <p:nvPicPr>
          <p:cNvPr id="7170" name="Picture 2" descr="Вода, капли, волны, брызги - Морской клипарт - Кира - скрап - PNG / ПНГ ...">
            <a:extLst>
              <a:ext uri="{FF2B5EF4-FFF2-40B4-BE49-F238E27FC236}">
                <a16:creationId xmlns:a16="http://schemas.microsoft.com/office/drawing/2014/main" id="{22F8D435-3524-4EB2-B678-BC95E551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" y="420711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berapa Penting Cairan Rehidrasi bagi Atlet ? - Blog AhliGiziID">
            <a:extLst>
              <a:ext uri="{FF2B5EF4-FFF2-40B4-BE49-F238E27FC236}">
                <a16:creationId xmlns:a16="http://schemas.microsoft.com/office/drawing/2014/main" id="{F83EBBED-9C08-2F86-F77F-77202DC3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3" y="310126"/>
            <a:ext cx="3174158" cy="19621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5673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8" y="378605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2" y="3796716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2" y="3796716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77" y="3753046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311816" y="4924372"/>
            <a:ext cx="778024" cy="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5047" y="3861712"/>
            <a:ext cx="844486" cy="7976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2865F0A-B751-AC2F-F474-C4ECE21834B1}"/>
              </a:ext>
            </a:extLst>
          </p:cNvPr>
          <p:cNvCxnSpPr>
            <a:cxnSpLocks/>
          </p:cNvCxnSpPr>
          <p:nvPr/>
        </p:nvCxnSpPr>
        <p:spPr>
          <a:xfrm flipH="1">
            <a:off x="3210759" y="1590884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B73802B2-15CF-01A9-8D0E-BC3971333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" y="5414809"/>
            <a:ext cx="1354514" cy="13545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BDF1F4-F4C9-B299-0356-A0DA8D39805F}"/>
              </a:ext>
            </a:extLst>
          </p:cNvPr>
          <p:cNvSpPr txBox="1"/>
          <p:nvPr/>
        </p:nvSpPr>
        <p:spPr>
          <a:xfrm>
            <a:off x="204625" y="4852390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026" name="Picture 2" descr="Changement D'heure D'été / Changement d'heure : passage à l'heure d'été ...">
            <a:extLst>
              <a:ext uri="{FF2B5EF4-FFF2-40B4-BE49-F238E27FC236}">
                <a16:creationId xmlns:a16="http://schemas.microsoft.com/office/drawing/2014/main" id="{8DC130C4-7769-911A-3FDF-C3409DCE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2" y="264208"/>
            <a:ext cx="2048385" cy="2104328"/>
          </a:xfrm>
          <a:prstGeom prst="roundRect">
            <a:avLst>
              <a:gd name="adj" fmla="val 72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abbit/Gallery - Disney Wiki - ClipArt Best - ClipArt Best ...">
            <a:extLst>
              <a:ext uri="{FF2B5EF4-FFF2-40B4-BE49-F238E27FC236}">
                <a16:creationId xmlns:a16="http://schemas.microsoft.com/office/drawing/2014/main" id="{855BC2CF-9260-4F8F-5CE8-8405F2C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3524" y="264208"/>
            <a:ext cx="1827367" cy="21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16EA2D2-3039-7F28-CE3D-BFD62EB3F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3777" y="38510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0898" y="381185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CD381B-B673-F1C3-F7D3-9500A0E9E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4" y="3796715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87E335-5187-161D-0A44-68136AAE5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40" y="3796090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175</Words>
  <Application>Microsoft Office PowerPoint</Application>
  <PresentationFormat>Personnalisé</PresentationFormat>
  <Paragraphs>126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Always Together</vt:lpstr>
      <vt:lpstr>Arial</vt:lpstr>
      <vt:lpstr>Arial Black</vt:lpstr>
      <vt:lpstr>Calibri</vt:lpstr>
      <vt:lpstr>Comic Sans MS</vt:lpstr>
      <vt:lpstr>Delius Swash Caps</vt:lpstr>
      <vt:lpstr>KG Primary Italics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302</cp:revision>
  <cp:lastPrinted>2018-12-22T20:19:41Z</cp:lastPrinted>
  <dcterms:created xsi:type="dcterms:W3CDTF">2015-08-24T11:07:16Z</dcterms:created>
  <dcterms:modified xsi:type="dcterms:W3CDTF">2024-08-14T20:50:03Z</dcterms:modified>
</cp:coreProperties>
</file>