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36" r:id="rId3"/>
    <p:sldId id="337" r:id="rId4"/>
    <p:sldId id="338" r:id="rId5"/>
    <p:sldId id="335" r:id="rId6"/>
    <p:sldId id="339" r:id="rId7"/>
    <p:sldId id="340" r:id="rId8"/>
    <p:sldId id="341" r:id="rId9"/>
  </p:sldIdLst>
  <p:sldSz cx="6858000" cy="9906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582" y="-5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6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9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69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1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22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29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3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8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09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37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BB6C-F88D-48B0-AC31-34BFFACC1D3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32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1088246" y="1484436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683701" y="991469"/>
            <a:ext cx="806136" cy="1049559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72404" y="6753200"/>
            <a:ext cx="3940165" cy="21971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endParaRPr lang="fr-FR" sz="3600" dirty="0">
              <a:latin typeface="Comic Sans MS"/>
              <a:ea typeface="Calibri"/>
              <a:cs typeface="Times New Roman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19" y="2093492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86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1088246" y="1484436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683701" y="991469"/>
            <a:ext cx="806136" cy="1049559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72404" y="6753200"/>
            <a:ext cx="3940165" cy="21971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endParaRPr lang="fr-FR" sz="3600" dirty="0">
              <a:latin typeface="Comic Sans MS"/>
              <a:ea typeface="Calibri"/>
              <a:cs typeface="Times New Roman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19" y="2093492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37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1088246" y="1484436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683701" y="991469"/>
            <a:ext cx="806136" cy="1049559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72404" y="6753200"/>
            <a:ext cx="3940165" cy="21971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endParaRPr lang="fr-FR" sz="3600" dirty="0">
              <a:latin typeface="Comic Sans MS"/>
              <a:ea typeface="Calibri"/>
              <a:cs typeface="Times New Roman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19" y="2093492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37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1088246" y="1484436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683701" y="991469"/>
            <a:ext cx="806136" cy="1049559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72404" y="6753200"/>
            <a:ext cx="3940165" cy="21971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endParaRPr lang="fr-FR" sz="3600" dirty="0">
              <a:latin typeface="Comic Sans MS"/>
              <a:ea typeface="Calibri"/>
              <a:cs typeface="Times New Roman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19" y="2093492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37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307975" y="1315708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720336" y="967316"/>
            <a:ext cx="806136" cy="1129280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11697" y="5060124"/>
            <a:ext cx="3940165" cy="411716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ce	matin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pendant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plusieurs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92" y="2124907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45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307975" y="1315708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720336" y="967316"/>
            <a:ext cx="806136" cy="1129280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11697" y="5060124"/>
            <a:ext cx="3940165" cy="411716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ce	matin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pendant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plusieurs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92" y="2124907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38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307975" y="1315708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720336" y="967316"/>
            <a:ext cx="806136" cy="1129280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11697" y="5060124"/>
            <a:ext cx="3940165" cy="411716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ce	matin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pendant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plusieurs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92" y="2124907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38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210185" y="110067"/>
            <a:ext cx="6438900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593850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smtClean="0">
                  <a:effectLst/>
                  <a:latin typeface="Comic Sans MS"/>
                  <a:ea typeface="Calibri"/>
                  <a:cs typeface="Times New Roman"/>
                </a:rPr>
                <a:t>n°</a:t>
              </a:r>
              <a:endParaRPr lang="fr-FR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 de texte 5"/>
          <p:cNvSpPr txBox="1"/>
          <p:nvPr/>
        </p:nvSpPr>
        <p:spPr>
          <a:xfrm>
            <a:off x="307975" y="1315708"/>
            <a:ext cx="2968315" cy="748883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Comic Sans MS"/>
                <a:ea typeface="Calibri"/>
                <a:cs typeface="Times New Roman"/>
              </a:rPr>
              <a:t>jour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retour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le pré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près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une	chèvre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3600" dirty="0" smtClean="0">
                <a:latin typeface="Comic Sans MS"/>
                <a:ea typeface="Calibri"/>
                <a:cs typeface="Times New Roman"/>
              </a:rPr>
              <a:t>brouter	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600" dirty="0" smtClean="0">
              <a:latin typeface="Comic Sans M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effectLst/>
                <a:latin typeface="Comic Sans MS"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17592390">
            <a:off x="5720336" y="967316"/>
            <a:ext cx="806136" cy="1129280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t" anchorCtr="1"/>
          <a:lstStyle/>
          <a:p>
            <a:pPr algn="ctr">
              <a:spcBef>
                <a:spcPts val="1200"/>
              </a:spcBef>
            </a:pPr>
            <a:r>
              <a:rPr lang="fr-FR" sz="6000" b="1" dirty="0" smtClean="0">
                <a:latin typeface="Pointy Demo" pitchFamily="2" charset="0"/>
              </a:rPr>
              <a:t>**</a:t>
            </a:r>
            <a:endParaRPr lang="fr-FR" sz="6000" b="1" dirty="0">
              <a:latin typeface="Pointy Demo" pitchFamily="2" charset="0"/>
            </a:endParaRPr>
          </a:p>
        </p:txBody>
      </p:sp>
      <p:sp>
        <p:nvSpPr>
          <p:cNvPr id="13" name="AutoShape 5" descr="Résultat de recherche d'images pour &quot;souris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2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village savane africai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 de texte 5"/>
          <p:cNvSpPr txBox="1"/>
          <p:nvPr/>
        </p:nvSpPr>
        <p:spPr>
          <a:xfrm>
            <a:off x="2511697" y="5060124"/>
            <a:ext cx="3940165" cy="411716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le loup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un	moulin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ce	matin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pendant</a:t>
            </a: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fr-FR" sz="3600" dirty="0">
                <a:latin typeface="Comic Sans MS"/>
                <a:ea typeface="Calibri"/>
                <a:cs typeface="Times New Roman"/>
              </a:rPr>
              <a:t>plusieurs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92" y="2124907"/>
            <a:ext cx="2598650" cy="278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388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76</Words>
  <Application>Microsoft Office PowerPoint</Application>
  <PresentationFormat>Format A4 (210 x 297 mm)</PresentationFormat>
  <Paragraphs>156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</dc:creator>
  <cp:lastModifiedBy>Isa</cp:lastModifiedBy>
  <cp:revision>42</cp:revision>
  <cp:lastPrinted>2015-12-04T06:46:57Z</cp:lastPrinted>
  <dcterms:created xsi:type="dcterms:W3CDTF">2012-09-06T18:26:14Z</dcterms:created>
  <dcterms:modified xsi:type="dcterms:W3CDTF">2017-08-04T10:17:36Z</dcterms:modified>
</cp:coreProperties>
</file>