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62" r:id="rId5"/>
  </p:sldIdLst>
  <p:sldSz cx="7561263" cy="10693400"/>
  <p:notesSz cx="6858000" cy="100584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558" y="-77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C9DC-A5EF-42FE-9529-7D3ED0E064A8}" type="datetimeFigureOut">
              <a:rPr lang="fr-FR" smtClean="0"/>
              <a:t>13/11/2014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9EA8-59DF-4951-A715-0153A0E7F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26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C9DC-A5EF-42FE-9529-7D3ED0E064A8}" type="datetimeFigureOut">
              <a:rPr lang="fr-FR" smtClean="0"/>
              <a:t>13/11/2014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9EA8-59DF-4951-A715-0153A0E7F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4961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C9DC-A5EF-42FE-9529-7D3ED0E064A8}" type="datetimeFigureOut">
              <a:rPr lang="fr-FR" smtClean="0"/>
              <a:t>13/11/2014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9EA8-59DF-4951-A715-0153A0E7F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382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C9DC-A5EF-42FE-9529-7D3ED0E064A8}" type="datetimeFigureOut">
              <a:rPr lang="fr-FR" smtClean="0"/>
              <a:t>13/11/2014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9EA8-59DF-4951-A715-0153A0E7F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26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C9DC-A5EF-42FE-9529-7D3ED0E064A8}" type="datetimeFigureOut">
              <a:rPr lang="fr-FR" smtClean="0"/>
              <a:t>13/11/2014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9EA8-59DF-4951-A715-0153A0E7F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805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C9DC-A5EF-42FE-9529-7D3ED0E064A8}" type="datetimeFigureOut">
              <a:rPr lang="fr-FR" smtClean="0"/>
              <a:t>13/11/2014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9EA8-59DF-4951-A715-0153A0E7F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744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C9DC-A5EF-42FE-9529-7D3ED0E064A8}" type="datetimeFigureOut">
              <a:rPr lang="fr-FR" smtClean="0"/>
              <a:t>13/11/2014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9EA8-59DF-4951-A715-0153A0E7F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496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C9DC-A5EF-42FE-9529-7D3ED0E064A8}" type="datetimeFigureOut">
              <a:rPr lang="fr-FR" smtClean="0"/>
              <a:t>13/11/2014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9EA8-59DF-4951-A715-0153A0E7F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64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C9DC-A5EF-42FE-9529-7D3ED0E064A8}" type="datetimeFigureOut">
              <a:rPr lang="fr-FR" smtClean="0"/>
              <a:t>13/11/2014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9EA8-59DF-4951-A715-0153A0E7F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02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C9DC-A5EF-42FE-9529-7D3ED0E064A8}" type="datetimeFigureOut">
              <a:rPr lang="fr-FR" smtClean="0"/>
              <a:t>13/11/2014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9EA8-59DF-4951-A715-0153A0E7F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69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C9DC-A5EF-42FE-9529-7D3ED0E064A8}" type="datetimeFigureOut">
              <a:rPr lang="fr-FR" smtClean="0"/>
              <a:t>13/11/2014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9EA8-59DF-4951-A715-0153A0E7F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4020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FC9DC-A5EF-42FE-9529-7D3ED0E064A8}" type="datetimeFigureOut">
              <a:rPr lang="fr-FR" smtClean="0"/>
              <a:t>13/11/2014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D9EA8-59DF-4951-A715-0153A0E7F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750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à coins arrondis 15"/>
          <p:cNvSpPr/>
          <p:nvPr/>
        </p:nvSpPr>
        <p:spPr>
          <a:xfrm>
            <a:off x="44770" y="74824"/>
            <a:ext cx="2439717" cy="302118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4770" y="1746300"/>
            <a:ext cx="2439717" cy="87782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156696" y="2036177"/>
            <a:ext cx="21586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à coins arrondis 23"/>
          <p:cNvSpPr/>
          <p:nvPr/>
        </p:nvSpPr>
        <p:spPr>
          <a:xfrm>
            <a:off x="2555862" y="96232"/>
            <a:ext cx="2439717" cy="302118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2555862" y="1767708"/>
            <a:ext cx="2439717" cy="87782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3667788" y="2048212"/>
            <a:ext cx="21586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/>
          <p:cNvSpPr/>
          <p:nvPr/>
        </p:nvSpPr>
        <p:spPr>
          <a:xfrm>
            <a:off x="5074340" y="96231"/>
            <a:ext cx="2439717" cy="302118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5074340" y="1767707"/>
            <a:ext cx="2439717" cy="87782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6172662" y="2057584"/>
            <a:ext cx="21586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pic>
        <p:nvPicPr>
          <p:cNvPr id="52" name="Image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8027" y="5212692"/>
            <a:ext cx="1123830" cy="1498440"/>
          </a:xfrm>
          <a:prstGeom prst="rect">
            <a:avLst/>
          </a:prstGeom>
        </p:spPr>
      </p:pic>
      <p:sp>
        <p:nvSpPr>
          <p:cNvPr id="58" name="Rectangle 57"/>
          <p:cNvSpPr/>
          <p:nvPr/>
        </p:nvSpPr>
        <p:spPr>
          <a:xfrm>
            <a:off x="5110594" y="2424048"/>
            <a:ext cx="234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Signature des parents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Période </a:t>
            </a:r>
            <a:r>
              <a:rPr lang="fr-FR" sz="1200" dirty="0" smtClean="0">
                <a:solidFill>
                  <a:schemeClr val="tx1"/>
                </a:solidFill>
              </a:rPr>
              <a:t>1</a:t>
            </a: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endParaRPr lang="fr-FR" sz="1200" dirty="0"/>
          </a:p>
        </p:txBody>
      </p:sp>
      <p:sp>
        <p:nvSpPr>
          <p:cNvPr id="59" name="Rectangle 58"/>
          <p:cNvSpPr/>
          <p:nvPr/>
        </p:nvSpPr>
        <p:spPr>
          <a:xfrm>
            <a:off x="5110594" y="4050556"/>
            <a:ext cx="234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Signature des parents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Période </a:t>
            </a:r>
            <a:r>
              <a:rPr lang="fr-FR" sz="1200" dirty="0" smtClean="0">
                <a:solidFill>
                  <a:schemeClr val="tx1"/>
                </a:solidFill>
              </a:rPr>
              <a:t>2</a:t>
            </a: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endParaRPr lang="fr-FR" sz="1200" dirty="0"/>
          </a:p>
        </p:txBody>
      </p:sp>
      <p:sp>
        <p:nvSpPr>
          <p:cNvPr id="60" name="Rectangle 59"/>
          <p:cNvSpPr/>
          <p:nvPr/>
        </p:nvSpPr>
        <p:spPr>
          <a:xfrm>
            <a:off x="5124198" y="5706740"/>
            <a:ext cx="234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Signature des parents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Période </a:t>
            </a:r>
            <a:r>
              <a:rPr lang="fr-FR" sz="1200" dirty="0" smtClean="0">
                <a:solidFill>
                  <a:schemeClr val="tx1"/>
                </a:solidFill>
              </a:rPr>
              <a:t>3</a:t>
            </a: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124198" y="7362924"/>
            <a:ext cx="234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Signature des parents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Période </a:t>
            </a:r>
            <a:r>
              <a:rPr lang="fr-FR" sz="1200" dirty="0" smtClean="0">
                <a:solidFill>
                  <a:schemeClr val="tx1"/>
                </a:solidFill>
              </a:rPr>
              <a:t>4</a:t>
            </a: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131269" y="8968507"/>
            <a:ext cx="234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Signature des parents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Période  5</a:t>
            </a: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02475" y="2397417"/>
            <a:ext cx="234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Signature des parents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Période 1</a:t>
            </a: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02475" y="4023925"/>
            <a:ext cx="234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Signature des parents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Période 2</a:t>
            </a:r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16079" y="5680109"/>
            <a:ext cx="234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Signature des parents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Période </a:t>
            </a:r>
            <a:r>
              <a:rPr lang="fr-FR" sz="1200" dirty="0" smtClean="0">
                <a:solidFill>
                  <a:schemeClr val="tx1"/>
                </a:solidFill>
              </a:rPr>
              <a:t>3</a:t>
            </a: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16079" y="7336293"/>
            <a:ext cx="234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Signature des parents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Période </a:t>
            </a:r>
            <a:r>
              <a:rPr lang="fr-FR" sz="1200" dirty="0" smtClean="0">
                <a:solidFill>
                  <a:schemeClr val="tx1"/>
                </a:solidFill>
              </a:rPr>
              <a:t>4</a:t>
            </a: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23150" y="8941876"/>
            <a:ext cx="234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Signature des parents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Période  5</a:t>
            </a: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605720" y="2390634"/>
            <a:ext cx="234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Signature des parents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Période </a:t>
            </a:r>
            <a:r>
              <a:rPr lang="fr-FR" sz="1200" dirty="0" smtClean="0">
                <a:solidFill>
                  <a:schemeClr val="tx1"/>
                </a:solidFill>
              </a:rPr>
              <a:t>1</a:t>
            </a: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endParaRPr lang="fr-FR" sz="1200" dirty="0"/>
          </a:p>
        </p:txBody>
      </p:sp>
      <p:sp>
        <p:nvSpPr>
          <p:cNvPr id="69" name="Rectangle 68"/>
          <p:cNvSpPr/>
          <p:nvPr/>
        </p:nvSpPr>
        <p:spPr>
          <a:xfrm>
            <a:off x="2605720" y="4017142"/>
            <a:ext cx="234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Signature des parents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Période </a:t>
            </a:r>
            <a:r>
              <a:rPr lang="fr-FR" sz="1200" dirty="0" smtClean="0">
                <a:solidFill>
                  <a:schemeClr val="tx1"/>
                </a:solidFill>
              </a:rPr>
              <a:t>2</a:t>
            </a: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619324" y="5673326"/>
            <a:ext cx="234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Signature des parents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Période </a:t>
            </a:r>
            <a:r>
              <a:rPr lang="fr-FR" sz="1200" dirty="0" smtClean="0">
                <a:solidFill>
                  <a:schemeClr val="tx1"/>
                </a:solidFill>
              </a:rPr>
              <a:t>3</a:t>
            </a: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619324" y="7329510"/>
            <a:ext cx="234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Signature des parents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Période  4</a:t>
            </a: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626395" y="8935093"/>
            <a:ext cx="234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Signature des parents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Période </a:t>
            </a:r>
            <a:r>
              <a:rPr lang="fr-FR" sz="1200" dirty="0" smtClean="0">
                <a:solidFill>
                  <a:schemeClr val="tx1"/>
                </a:solidFill>
              </a:rPr>
              <a:t> 5</a:t>
            </a: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29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5074340" y="1767707"/>
            <a:ext cx="2439717" cy="87782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1703" y="1767708"/>
            <a:ext cx="2439717" cy="87782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160700" y="2078992"/>
            <a:ext cx="21586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2555862" y="1767708"/>
            <a:ext cx="2439717" cy="87782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3674859" y="2057585"/>
            <a:ext cx="21586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6193337" y="2057584"/>
            <a:ext cx="21586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80231" y="2466380"/>
            <a:ext cx="21602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Français</a:t>
            </a:r>
            <a:endParaRPr lang="fr-FR" dirty="0"/>
          </a:p>
        </p:txBody>
      </p:sp>
      <p:sp>
        <p:nvSpPr>
          <p:cNvPr id="42" name="ZoneTexte 41"/>
          <p:cNvSpPr txBox="1"/>
          <p:nvPr/>
        </p:nvSpPr>
        <p:spPr>
          <a:xfrm>
            <a:off x="2702671" y="2466380"/>
            <a:ext cx="21602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Mathématiques</a:t>
            </a:r>
            <a:endParaRPr lang="fr-FR" dirty="0"/>
          </a:p>
        </p:txBody>
      </p:sp>
      <p:sp>
        <p:nvSpPr>
          <p:cNvPr id="43" name="ZoneTexte 42"/>
          <p:cNvSpPr txBox="1"/>
          <p:nvPr/>
        </p:nvSpPr>
        <p:spPr>
          <a:xfrm>
            <a:off x="5221149" y="2466380"/>
            <a:ext cx="21602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Majuscules</a:t>
            </a:r>
            <a:endParaRPr lang="fr-FR" dirty="0"/>
          </a:p>
        </p:txBody>
      </p:sp>
      <p:sp>
        <p:nvSpPr>
          <p:cNvPr id="44" name="ZoneTexte 43"/>
          <p:cNvSpPr txBox="1"/>
          <p:nvPr/>
        </p:nvSpPr>
        <p:spPr>
          <a:xfrm>
            <a:off x="5214078" y="4751915"/>
            <a:ext cx="21602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Dictées muettes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571824"/>
              </p:ext>
            </p:extLst>
          </p:nvPr>
        </p:nvGraphicFramePr>
        <p:xfrm>
          <a:off x="5221149" y="2873390"/>
          <a:ext cx="216024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60040"/>
                <a:gridCol w="360040"/>
                <a:gridCol w="360040"/>
                <a:gridCol w="360040"/>
                <a:gridCol w="360040"/>
              </a:tblGrid>
              <a:tr h="306268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B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F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268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G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H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I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J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K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268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M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N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O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Q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R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268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U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V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W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X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268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Y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Z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Tableau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731568"/>
              </p:ext>
            </p:extLst>
          </p:nvPr>
        </p:nvGraphicFramePr>
        <p:xfrm>
          <a:off x="5193326" y="5130676"/>
          <a:ext cx="2175896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974"/>
                <a:gridCol w="543974"/>
                <a:gridCol w="543974"/>
                <a:gridCol w="543974"/>
              </a:tblGrid>
              <a:tr h="170777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lphonetic" panose="00000400000000000000" pitchFamily="2" charset="0"/>
                        </a:rPr>
                        <a:t>[s]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lphonetic" panose="00000400000000000000" pitchFamily="2" charset="0"/>
                        </a:rPr>
                        <a:t>[z]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lphonetic" panose="00000400000000000000" pitchFamily="2" charset="0"/>
                        </a:rPr>
                        <a:t>[j]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lphonetic" panose="00000400000000000000" pitchFamily="2" charset="0"/>
                        </a:rPr>
                        <a:t>k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0777">
                <a:tc gridSpan="2"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lphonetic" panose="00000400000000000000" pitchFamily="2" charset="0"/>
                        </a:rPr>
                        <a:t>[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lphonetic" panose="00000400000000000000" pitchFamily="2" charset="0"/>
                        </a:rPr>
                        <a:t>wa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lphonetic" panose="00000400000000000000" pitchFamily="2" charset="0"/>
                        </a:rPr>
                        <a:t>] [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lphonetic" panose="00000400000000000000" pitchFamily="2" charset="0"/>
                        </a:rPr>
                        <a:t>wC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lphonetic" panose="00000400000000000000" pitchFamily="2" charset="0"/>
                        </a:rPr>
                        <a:t>]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lphonetic" panose="00000400000000000000" pitchFamily="2" charset="0"/>
                        </a:rPr>
                        <a:t>[C]  [D]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lphonetic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0777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lphonetic" panose="00000400000000000000" pitchFamily="2" charset="0"/>
                        </a:rPr>
                        <a:t>[B]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lphonetic" panose="00000400000000000000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lphonetic" panose="00000400000000000000" pitchFamily="2" charset="0"/>
                        </a:rPr>
                        <a:t>[o]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lphonetic" panose="00000400000000000000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lphonetic" panose="00000400000000000000" pitchFamily="2" charset="0"/>
                        </a:rPr>
                        <a:t>[J]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lphonetic" panose="00000400000000000000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0777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0777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H-I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0777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J-K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Tableau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118735"/>
              </p:ext>
            </p:extLst>
          </p:nvPr>
        </p:nvGraphicFramePr>
        <p:xfrm>
          <a:off x="180231" y="2970436"/>
          <a:ext cx="2238868" cy="7361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717"/>
                <a:gridCol w="559717"/>
                <a:gridCol w="559717"/>
                <a:gridCol w="559717"/>
              </a:tblGrid>
              <a:tr h="507033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7033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28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29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31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32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33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34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35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36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37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38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39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41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42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43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44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45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46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47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48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49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51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52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53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54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55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56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57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58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59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452265"/>
              </p:ext>
            </p:extLst>
          </p:nvPr>
        </p:nvGraphicFramePr>
        <p:xfrm>
          <a:off x="2678732" y="2970436"/>
          <a:ext cx="2238868" cy="7361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717"/>
                <a:gridCol w="559717"/>
                <a:gridCol w="559717"/>
                <a:gridCol w="559717"/>
              </a:tblGrid>
              <a:tr h="507033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7033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28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29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31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32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33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34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35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36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37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38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39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41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42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43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44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45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46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47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48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49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51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52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53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54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55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56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57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58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59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5221149" y="7019434"/>
            <a:ext cx="21602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Dictées échelons</a:t>
            </a:r>
            <a:endParaRPr lang="fr-FR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700885"/>
              </p:ext>
            </p:extLst>
          </p:nvPr>
        </p:nvGraphicFramePr>
        <p:xfrm>
          <a:off x="5142070" y="7362924"/>
          <a:ext cx="2304256" cy="504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</a:tblGrid>
              <a:tr h="171391">
                <a:tc gridSpan="8"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Echelon 12</a:t>
                      </a:r>
                      <a:endParaRPr lang="fr-F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0657"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464825"/>
              </p:ext>
            </p:extLst>
          </p:nvPr>
        </p:nvGraphicFramePr>
        <p:xfrm>
          <a:off x="5148659" y="7938988"/>
          <a:ext cx="230652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16000"/>
                <a:gridCol w="216000"/>
              </a:tblGrid>
              <a:tr h="171391">
                <a:tc gridSpan="11"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Echelon 13</a:t>
                      </a:r>
                      <a:endParaRPr lang="fr-F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0657"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700274"/>
              </p:ext>
            </p:extLst>
          </p:nvPr>
        </p:nvGraphicFramePr>
        <p:xfrm>
          <a:off x="5140448" y="8587060"/>
          <a:ext cx="23075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750"/>
                <a:gridCol w="230750"/>
                <a:gridCol w="230750"/>
                <a:gridCol w="230750"/>
                <a:gridCol w="230750"/>
                <a:gridCol w="230750"/>
                <a:gridCol w="230750"/>
                <a:gridCol w="230750"/>
                <a:gridCol w="230750"/>
                <a:gridCol w="230750"/>
              </a:tblGrid>
              <a:tr h="171391">
                <a:tc gridSpan="10"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Echelon 14</a:t>
                      </a:r>
                      <a:endParaRPr lang="fr-F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0657"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662911"/>
              </p:ext>
            </p:extLst>
          </p:nvPr>
        </p:nvGraphicFramePr>
        <p:xfrm>
          <a:off x="5148783" y="9955212"/>
          <a:ext cx="2304253" cy="504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179"/>
                <a:gridCol w="329179"/>
                <a:gridCol w="329179"/>
                <a:gridCol w="329179"/>
                <a:gridCol w="329179"/>
                <a:gridCol w="329179"/>
                <a:gridCol w="329179"/>
              </a:tblGrid>
              <a:tr h="171391">
                <a:tc gridSpan="7"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Mot invariables</a:t>
                      </a:r>
                      <a:endParaRPr lang="fr-F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0657"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au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695867"/>
              </p:ext>
            </p:extLst>
          </p:nvPr>
        </p:nvGraphicFramePr>
        <p:xfrm>
          <a:off x="5140938" y="9307140"/>
          <a:ext cx="230652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16000"/>
                <a:gridCol w="216000"/>
              </a:tblGrid>
              <a:tr h="0">
                <a:tc gridSpan="11"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Echelon 15</a:t>
                      </a:r>
                      <a:endParaRPr lang="fr-F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0657"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2844527" y="378148"/>
            <a:ext cx="25922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CE2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6281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5074340" y="1767707"/>
            <a:ext cx="2439717" cy="87782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1703" y="1767708"/>
            <a:ext cx="2439717" cy="87782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160700" y="2078992"/>
            <a:ext cx="21586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2555862" y="1767708"/>
            <a:ext cx="2439717" cy="87782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3674859" y="2057585"/>
            <a:ext cx="21586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6193337" y="2057584"/>
            <a:ext cx="21586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80231" y="2466380"/>
            <a:ext cx="21602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Français</a:t>
            </a:r>
            <a:endParaRPr lang="fr-FR" dirty="0"/>
          </a:p>
        </p:txBody>
      </p:sp>
      <p:sp>
        <p:nvSpPr>
          <p:cNvPr id="42" name="ZoneTexte 41"/>
          <p:cNvSpPr txBox="1"/>
          <p:nvPr/>
        </p:nvSpPr>
        <p:spPr>
          <a:xfrm>
            <a:off x="2702671" y="2466380"/>
            <a:ext cx="21602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Mathématiques</a:t>
            </a:r>
            <a:endParaRPr lang="fr-FR" dirty="0"/>
          </a:p>
        </p:txBody>
      </p:sp>
      <p:sp>
        <p:nvSpPr>
          <p:cNvPr id="43" name="ZoneTexte 42"/>
          <p:cNvSpPr txBox="1"/>
          <p:nvPr/>
        </p:nvSpPr>
        <p:spPr>
          <a:xfrm>
            <a:off x="5214078" y="9692218"/>
            <a:ext cx="21602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Majuscules</a:t>
            </a:r>
            <a:endParaRPr lang="fr-FR" dirty="0"/>
          </a:p>
        </p:txBody>
      </p:sp>
      <p:sp>
        <p:nvSpPr>
          <p:cNvPr id="44" name="ZoneTexte 43"/>
          <p:cNvSpPr txBox="1"/>
          <p:nvPr/>
        </p:nvSpPr>
        <p:spPr>
          <a:xfrm>
            <a:off x="5223548" y="2466380"/>
            <a:ext cx="21602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Dictées muettes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626882"/>
              </p:ext>
            </p:extLst>
          </p:nvPr>
        </p:nvGraphicFramePr>
        <p:xfrm>
          <a:off x="5148780" y="10099228"/>
          <a:ext cx="230425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43"/>
                <a:gridCol w="384043"/>
                <a:gridCol w="384043"/>
                <a:gridCol w="384043"/>
                <a:gridCol w="384043"/>
                <a:gridCol w="384043"/>
              </a:tblGrid>
              <a:tr h="306268"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Tableau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465911"/>
              </p:ext>
            </p:extLst>
          </p:nvPr>
        </p:nvGraphicFramePr>
        <p:xfrm>
          <a:off x="5191807" y="2970436"/>
          <a:ext cx="2175896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974"/>
                <a:gridCol w="543974"/>
                <a:gridCol w="543974"/>
                <a:gridCol w="543974"/>
              </a:tblGrid>
              <a:tr h="170777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lphonetic" panose="00000400000000000000" pitchFamily="2" charset="0"/>
                        </a:rPr>
                        <a:t>[s]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lphonetic" panose="00000400000000000000" pitchFamily="2" charset="0"/>
                        </a:rPr>
                        <a:t>[z]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lphonetic" panose="00000400000000000000" pitchFamily="2" charset="0"/>
                        </a:rPr>
                        <a:t>[j]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lphonetic" panose="00000400000000000000" pitchFamily="2" charset="0"/>
                        </a:rPr>
                        <a:t>k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0777">
                <a:tc gridSpan="2"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lphonetic" panose="00000400000000000000" pitchFamily="2" charset="0"/>
                        </a:rPr>
                        <a:t>[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lphonetic" panose="00000400000000000000" pitchFamily="2" charset="0"/>
                        </a:rPr>
                        <a:t>wa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lphonetic" panose="00000400000000000000" pitchFamily="2" charset="0"/>
                        </a:rPr>
                        <a:t>] [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lphonetic" panose="00000400000000000000" pitchFamily="2" charset="0"/>
                        </a:rPr>
                        <a:t>wC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lphonetic" panose="00000400000000000000" pitchFamily="2" charset="0"/>
                        </a:rPr>
                        <a:t>]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lphonetic" panose="00000400000000000000" pitchFamily="2" charset="0"/>
                        </a:rPr>
                        <a:t>[C]  [D]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lphonetic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0777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lphonetic" panose="00000400000000000000" pitchFamily="2" charset="0"/>
                        </a:rPr>
                        <a:t>[B]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lphonetic" panose="00000400000000000000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lphonetic" panose="00000400000000000000" pitchFamily="2" charset="0"/>
                        </a:rPr>
                        <a:t>[o]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lphonetic" panose="00000400000000000000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lphonetic" panose="00000400000000000000" pitchFamily="2" charset="0"/>
                        </a:rPr>
                        <a:t>[J]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lphonetic" panose="00000400000000000000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0777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0777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H-I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0777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J-K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Tableau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968860"/>
              </p:ext>
            </p:extLst>
          </p:nvPr>
        </p:nvGraphicFramePr>
        <p:xfrm>
          <a:off x="180231" y="2970436"/>
          <a:ext cx="2238868" cy="7361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717"/>
                <a:gridCol w="559717"/>
                <a:gridCol w="559717"/>
                <a:gridCol w="559717"/>
              </a:tblGrid>
              <a:tr h="507033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7033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28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29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31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32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33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34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35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36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37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38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39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41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42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43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44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45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46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47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48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49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51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52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53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54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55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56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57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58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59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267464"/>
              </p:ext>
            </p:extLst>
          </p:nvPr>
        </p:nvGraphicFramePr>
        <p:xfrm>
          <a:off x="2678732" y="2970436"/>
          <a:ext cx="2238868" cy="7361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717"/>
                <a:gridCol w="559717"/>
                <a:gridCol w="559717"/>
                <a:gridCol w="559717"/>
              </a:tblGrid>
              <a:tr h="507033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7033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28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29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31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32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33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34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35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36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37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38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39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41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42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43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44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45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46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47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48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49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51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52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53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54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55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56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57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58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59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5214078" y="4880322"/>
            <a:ext cx="21602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Dictées échelons</a:t>
            </a:r>
            <a:endParaRPr lang="fr-FR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112639"/>
              </p:ext>
            </p:extLst>
          </p:nvPr>
        </p:nvGraphicFramePr>
        <p:xfrm>
          <a:off x="5142072" y="5328554"/>
          <a:ext cx="2310966" cy="765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138"/>
                <a:gridCol w="330138"/>
                <a:gridCol w="330138"/>
                <a:gridCol w="330138"/>
                <a:gridCol w="330138"/>
                <a:gridCol w="330138"/>
                <a:gridCol w="330138"/>
              </a:tblGrid>
              <a:tr h="171391">
                <a:tc gridSpan="7"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Echelon  16</a:t>
                      </a:r>
                      <a:endParaRPr lang="fr-F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0657"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0657"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719675"/>
              </p:ext>
            </p:extLst>
          </p:nvPr>
        </p:nvGraphicFramePr>
        <p:xfrm>
          <a:off x="5138146" y="6248474"/>
          <a:ext cx="2312104" cy="765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13"/>
                <a:gridCol w="289013"/>
                <a:gridCol w="289013"/>
                <a:gridCol w="289013"/>
                <a:gridCol w="289013"/>
                <a:gridCol w="289013"/>
                <a:gridCol w="289013"/>
                <a:gridCol w="289013"/>
              </a:tblGrid>
              <a:tr h="171391">
                <a:tc gridSpan="8"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Echelon 17</a:t>
                      </a:r>
                      <a:endParaRPr lang="fr-F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0657"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0657"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2844527" y="378148"/>
            <a:ext cx="25922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CM1</a:t>
            </a:r>
            <a:endParaRPr lang="fr-FR" dirty="0"/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792559"/>
              </p:ext>
            </p:extLst>
          </p:nvPr>
        </p:nvGraphicFramePr>
        <p:xfrm>
          <a:off x="5147616" y="7184578"/>
          <a:ext cx="2312104" cy="765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13"/>
                <a:gridCol w="289013"/>
                <a:gridCol w="289013"/>
                <a:gridCol w="289013"/>
                <a:gridCol w="289013"/>
                <a:gridCol w="289013"/>
                <a:gridCol w="289013"/>
                <a:gridCol w="289013"/>
              </a:tblGrid>
              <a:tr h="171391">
                <a:tc gridSpan="8"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Echelon 18</a:t>
                      </a:r>
                      <a:endParaRPr lang="fr-F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0657"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0657"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740402"/>
              </p:ext>
            </p:extLst>
          </p:nvPr>
        </p:nvGraphicFramePr>
        <p:xfrm>
          <a:off x="5147616" y="8120682"/>
          <a:ext cx="2312104" cy="765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13"/>
                <a:gridCol w="289013"/>
                <a:gridCol w="289013"/>
                <a:gridCol w="289013"/>
                <a:gridCol w="289013"/>
                <a:gridCol w="289013"/>
                <a:gridCol w="289013"/>
                <a:gridCol w="289013"/>
              </a:tblGrid>
              <a:tr h="171391">
                <a:tc gridSpan="8"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Echelon 19</a:t>
                      </a:r>
                      <a:endParaRPr lang="fr-F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0657"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0657"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au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305131"/>
              </p:ext>
            </p:extLst>
          </p:nvPr>
        </p:nvGraphicFramePr>
        <p:xfrm>
          <a:off x="5147616" y="9056786"/>
          <a:ext cx="2312104" cy="504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13"/>
                <a:gridCol w="289013"/>
                <a:gridCol w="289013"/>
                <a:gridCol w="289013"/>
                <a:gridCol w="289013"/>
                <a:gridCol w="289013"/>
                <a:gridCol w="289013"/>
                <a:gridCol w="289013"/>
              </a:tblGrid>
              <a:tr h="171391">
                <a:tc gridSpan="8"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Mot invariables</a:t>
                      </a:r>
                      <a:endParaRPr lang="fr-F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0657"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044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5074340" y="1767707"/>
            <a:ext cx="2439717" cy="87782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1703" y="1767708"/>
            <a:ext cx="2439717" cy="87782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160700" y="2078992"/>
            <a:ext cx="21586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2555862" y="1767708"/>
            <a:ext cx="2439717" cy="87782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80231" y="2466380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err="1" smtClean="0"/>
              <a:t>Cartacharis</a:t>
            </a:r>
            <a:endParaRPr lang="fr-FR" sz="2000" dirty="0"/>
          </a:p>
        </p:txBody>
      </p:sp>
      <p:graphicFrame>
        <p:nvGraphicFramePr>
          <p:cNvPr id="46" name="Tableau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282314"/>
              </p:ext>
            </p:extLst>
          </p:nvPr>
        </p:nvGraphicFramePr>
        <p:xfrm>
          <a:off x="149197" y="3517615"/>
          <a:ext cx="2238870" cy="2967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774"/>
                <a:gridCol w="447774"/>
                <a:gridCol w="447774"/>
                <a:gridCol w="447774"/>
                <a:gridCol w="447774"/>
              </a:tblGrid>
              <a:tr h="507033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7033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26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28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" name="ZoneTexte 23"/>
          <p:cNvSpPr txBox="1"/>
          <p:nvPr/>
        </p:nvSpPr>
        <p:spPr>
          <a:xfrm>
            <a:off x="180231" y="3117505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Français</a:t>
            </a:r>
            <a:endParaRPr lang="fr-FR" sz="2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188512" y="6908849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Mathématiques</a:t>
            </a:r>
            <a:endParaRPr lang="fr-FR" sz="2000" dirty="0"/>
          </a:p>
        </p:txBody>
      </p:sp>
      <p:graphicFrame>
        <p:nvGraphicFramePr>
          <p:cNvPr id="30" name="Tableau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738825"/>
              </p:ext>
            </p:extLst>
          </p:nvPr>
        </p:nvGraphicFramePr>
        <p:xfrm>
          <a:off x="149197" y="7322011"/>
          <a:ext cx="2238870" cy="2967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774"/>
                <a:gridCol w="447774"/>
                <a:gridCol w="447774"/>
                <a:gridCol w="447774"/>
                <a:gridCol w="447774"/>
              </a:tblGrid>
              <a:tr h="507033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7033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26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28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4" name="ZoneTexte 33"/>
          <p:cNvSpPr txBox="1"/>
          <p:nvPr/>
        </p:nvSpPr>
        <p:spPr>
          <a:xfrm>
            <a:off x="2695600" y="2466380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err="1"/>
              <a:t>Cartacharis</a:t>
            </a:r>
            <a:endParaRPr lang="fr-FR" sz="2000" dirty="0"/>
          </a:p>
        </p:txBody>
      </p:sp>
      <p:graphicFrame>
        <p:nvGraphicFramePr>
          <p:cNvPr id="35" name="Tableau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497706"/>
              </p:ext>
            </p:extLst>
          </p:nvPr>
        </p:nvGraphicFramePr>
        <p:xfrm>
          <a:off x="2664566" y="3517615"/>
          <a:ext cx="2238870" cy="2967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774"/>
                <a:gridCol w="447774"/>
                <a:gridCol w="447774"/>
                <a:gridCol w="447774"/>
                <a:gridCol w="447774"/>
              </a:tblGrid>
              <a:tr h="507033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7033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26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28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6" name="ZoneTexte 35"/>
          <p:cNvSpPr txBox="1"/>
          <p:nvPr/>
        </p:nvSpPr>
        <p:spPr>
          <a:xfrm>
            <a:off x="2695600" y="3117505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Français</a:t>
            </a:r>
            <a:endParaRPr lang="fr-FR" sz="2000" dirty="0"/>
          </a:p>
        </p:txBody>
      </p:sp>
      <p:sp>
        <p:nvSpPr>
          <p:cNvPr id="37" name="ZoneTexte 36"/>
          <p:cNvSpPr txBox="1"/>
          <p:nvPr/>
        </p:nvSpPr>
        <p:spPr>
          <a:xfrm>
            <a:off x="2703881" y="6908849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Mathématiques</a:t>
            </a:r>
            <a:endParaRPr lang="fr-FR" sz="2000" dirty="0"/>
          </a:p>
        </p:txBody>
      </p:sp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400320"/>
              </p:ext>
            </p:extLst>
          </p:nvPr>
        </p:nvGraphicFramePr>
        <p:xfrm>
          <a:off x="2664566" y="7322011"/>
          <a:ext cx="2238870" cy="2967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774"/>
                <a:gridCol w="447774"/>
                <a:gridCol w="447774"/>
                <a:gridCol w="447774"/>
                <a:gridCol w="447774"/>
              </a:tblGrid>
              <a:tr h="507033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7033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26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28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9" name="ZoneTexte 38"/>
          <p:cNvSpPr txBox="1"/>
          <p:nvPr/>
        </p:nvSpPr>
        <p:spPr>
          <a:xfrm>
            <a:off x="5205797" y="2466380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err="1"/>
              <a:t>Cartacharis</a:t>
            </a:r>
            <a:endParaRPr lang="fr-FR" sz="2000" dirty="0"/>
          </a:p>
        </p:txBody>
      </p:sp>
      <p:graphicFrame>
        <p:nvGraphicFramePr>
          <p:cNvPr id="40" name="Tableau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763256"/>
              </p:ext>
            </p:extLst>
          </p:nvPr>
        </p:nvGraphicFramePr>
        <p:xfrm>
          <a:off x="5174763" y="3517615"/>
          <a:ext cx="2238870" cy="2967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774"/>
                <a:gridCol w="447774"/>
                <a:gridCol w="447774"/>
                <a:gridCol w="447774"/>
                <a:gridCol w="447774"/>
              </a:tblGrid>
              <a:tr h="507033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7033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26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28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" name="ZoneTexte 40"/>
          <p:cNvSpPr txBox="1"/>
          <p:nvPr/>
        </p:nvSpPr>
        <p:spPr>
          <a:xfrm>
            <a:off x="5205797" y="3117505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Français</a:t>
            </a:r>
            <a:endParaRPr lang="fr-FR" sz="2000" dirty="0"/>
          </a:p>
        </p:txBody>
      </p:sp>
      <p:sp>
        <p:nvSpPr>
          <p:cNvPr id="47" name="ZoneTexte 46"/>
          <p:cNvSpPr txBox="1"/>
          <p:nvPr/>
        </p:nvSpPr>
        <p:spPr>
          <a:xfrm>
            <a:off x="5214078" y="6908849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Mathématiques</a:t>
            </a:r>
            <a:endParaRPr lang="fr-FR" sz="2000" dirty="0"/>
          </a:p>
        </p:txBody>
      </p:sp>
      <p:graphicFrame>
        <p:nvGraphicFramePr>
          <p:cNvPr id="48" name="Tableau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292397"/>
              </p:ext>
            </p:extLst>
          </p:nvPr>
        </p:nvGraphicFramePr>
        <p:xfrm>
          <a:off x="5174763" y="7322011"/>
          <a:ext cx="2238870" cy="2967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774"/>
                <a:gridCol w="447774"/>
                <a:gridCol w="447774"/>
                <a:gridCol w="447774"/>
                <a:gridCol w="447774"/>
              </a:tblGrid>
              <a:tr h="507033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7033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25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26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28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9" name="Ellipse 48"/>
          <p:cNvSpPr/>
          <p:nvPr/>
        </p:nvSpPr>
        <p:spPr>
          <a:xfrm>
            <a:off x="3676069" y="2078992"/>
            <a:ext cx="21586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6177985" y="2078992"/>
            <a:ext cx="21586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844527" y="378148"/>
            <a:ext cx="25922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CE2 + CM1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66040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4804</TotalTime>
  <Words>773</Words>
  <Application>Microsoft Office PowerPoint</Application>
  <PresentationFormat>Personnalisé</PresentationFormat>
  <Paragraphs>698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18</cp:revision>
  <cp:lastPrinted>2014-11-09T13:06:27Z</cp:lastPrinted>
  <dcterms:created xsi:type="dcterms:W3CDTF">2014-08-26T17:07:33Z</dcterms:created>
  <dcterms:modified xsi:type="dcterms:W3CDTF">2014-11-13T14:16:50Z</dcterms:modified>
</cp:coreProperties>
</file>