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EE64-E588-4E9C-8A24-328859C8526F}" type="datetimeFigureOut">
              <a:rPr lang="fr-FR" smtClean="0"/>
              <a:t>13/12/2020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2A84-82AC-4DE0-8143-7B0D9A4963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73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EE64-E588-4E9C-8A24-328859C8526F}" type="datetimeFigureOut">
              <a:rPr lang="fr-FR" smtClean="0"/>
              <a:t>13/12/2020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2A84-82AC-4DE0-8143-7B0D9A4963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659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EE64-E588-4E9C-8A24-328859C8526F}" type="datetimeFigureOut">
              <a:rPr lang="fr-FR" smtClean="0"/>
              <a:t>13/12/2020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2A84-82AC-4DE0-8143-7B0D9A4963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6655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EE64-E588-4E9C-8A24-328859C8526F}" type="datetimeFigureOut">
              <a:rPr lang="fr-FR" smtClean="0"/>
              <a:t>13/12/2020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2A84-82AC-4DE0-8143-7B0D9A4963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592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EE64-E588-4E9C-8A24-328859C8526F}" type="datetimeFigureOut">
              <a:rPr lang="fr-FR" smtClean="0"/>
              <a:t>13/12/2020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2A84-82AC-4DE0-8143-7B0D9A4963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54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EE64-E588-4E9C-8A24-328859C8526F}" type="datetimeFigureOut">
              <a:rPr lang="fr-FR" smtClean="0"/>
              <a:t>13/12/2020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2A84-82AC-4DE0-8143-7B0D9A4963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903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EE64-E588-4E9C-8A24-328859C8526F}" type="datetimeFigureOut">
              <a:rPr lang="fr-FR" smtClean="0"/>
              <a:t>13/12/2020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2A84-82AC-4DE0-8143-7B0D9A4963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762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EE64-E588-4E9C-8A24-328859C8526F}" type="datetimeFigureOut">
              <a:rPr lang="fr-FR" smtClean="0"/>
              <a:t>13/12/2020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2A84-82AC-4DE0-8143-7B0D9A4963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366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EE64-E588-4E9C-8A24-328859C8526F}" type="datetimeFigureOut">
              <a:rPr lang="fr-FR" smtClean="0"/>
              <a:t>13/12/2020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2A84-82AC-4DE0-8143-7B0D9A4963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155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EE64-E588-4E9C-8A24-328859C8526F}" type="datetimeFigureOut">
              <a:rPr lang="fr-FR" smtClean="0"/>
              <a:t>13/12/2020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2A84-82AC-4DE0-8143-7B0D9A4963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76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EE64-E588-4E9C-8A24-328859C8526F}" type="datetimeFigureOut">
              <a:rPr lang="fr-FR" smtClean="0"/>
              <a:t>13/12/2020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2A84-82AC-4DE0-8143-7B0D9A4963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653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AEE64-E588-4E9C-8A24-328859C8526F}" type="datetimeFigureOut">
              <a:rPr lang="fr-FR" smtClean="0"/>
              <a:t>13/12/2020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A2A84-82AC-4DE0-8143-7B0D9A4963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49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jpeg"/><Relationship Id="rId7" Type="http://schemas.openxmlformats.org/officeDocument/2006/relationships/image" Target="../media/image1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slide" Target="slide7.xml"/><Relationship Id="rId4" Type="http://schemas.openxmlformats.org/officeDocument/2006/relationships/image" Target="../media/image8.jp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slide" Target="slide8.xml"/><Relationship Id="rId5" Type="http://schemas.openxmlformats.org/officeDocument/2006/relationships/image" Target="../media/image20.png"/><Relationship Id="rId10" Type="http://schemas.microsoft.com/office/2007/relationships/hdphoto" Target="../media/hdphoto1.wdp"/><Relationship Id="rId4" Type="http://schemas.openxmlformats.org/officeDocument/2006/relationships/image" Target="../media/image8.jp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008" y="82296"/>
            <a:ext cx="9765792" cy="66751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612" y="323088"/>
            <a:ext cx="1845844" cy="122224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28" y="524903"/>
            <a:ext cx="816216" cy="177315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985492" y="1545336"/>
            <a:ext cx="5632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latin typeface="Algerian" panose="04020705040A02060702" pitchFamily="82" charset="0"/>
                <a:cs typeface="Agent Orange" panose="00000400000000000000" pitchFamily="2" charset="0"/>
              </a:rPr>
              <a:t>Rituels de langage</a:t>
            </a:r>
          </a:p>
          <a:p>
            <a:pPr algn="ctr"/>
            <a:r>
              <a:rPr lang="fr-FR" sz="6600" dirty="0" smtClean="0">
                <a:latin typeface="Algerian" panose="04020705040A02060702" pitchFamily="82" charset="0"/>
                <a:cs typeface="Agent Orange" panose="00000400000000000000" pitchFamily="2" charset="0"/>
              </a:rPr>
              <a:t>HISTOIRE</a:t>
            </a:r>
            <a:endParaRPr lang="fr-FR" sz="6600" dirty="0">
              <a:latin typeface="Algerian" panose="04020705040A02060702" pitchFamily="82" charset="0"/>
              <a:cs typeface="Agent Orange" panose="00000400000000000000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588" y="4684657"/>
            <a:ext cx="1405128" cy="1493520"/>
          </a:xfrm>
          <a:prstGeom prst="rect">
            <a:avLst/>
          </a:prstGeom>
        </p:spPr>
      </p:pic>
      <p:sp>
        <p:nvSpPr>
          <p:cNvPr id="3" name="Flèche vers le bas 2">
            <a:hlinkClick r:id="rId5" action="ppaction://hlinksldjump"/>
          </p:cNvPr>
          <p:cNvSpPr/>
          <p:nvPr/>
        </p:nvSpPr>
        <p:spPr>
          <a:xfrm>
            <a:off x="8558784" y="5175504"/>
            <a:ext cx="502920" cy="896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1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8" y="82296"/>
            <a:ext cx="9765792" cy="66751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000">
                        <a14:foregroundMark x1="16667" y1="15248" x2="16667" y2="15248"/>
                        <a14:foregroundMark x1="29333" y1="6028" x2="29333" y2="6028"/>
                        <a14:foregroundMark x1="23667" y1="14184" x2="23667" y2="14184"/>
                        <a14:foregroundMark x1="15333" y1="27305" x2="15333" y2="27305"/>
                        <a14:foregroundMark x1="38000" y1="39007" x2="38000" y2="39007"/>
                        <a14:foregroundMark x1="58000" y1="42553" x2="58000" y2="42553"/>
                        <a14:foregroundMark x1="43000" y1="41135" x2="43000" y2="41135"/>
                        <a14:foregroundMark x1="46000" y1="36525" x2="46000" y2="36525"/>
                        <a14:foregroundMark x1="39333" y1="43617" x2="39333" y2="43617"/>
                        <a14:foregroundMark x1="62333" y1="41135" x2="62333" y2="41135"/>
                        <a14:foregroundMark x1="65333" y1="35816" x2="65333" y2="35816"/>
                        <a14:foregroundMark x1="52000" y1="74113" x2="52000" y2="74113"/>
                        <a14:foregroundMark x1="52000" y1="81206" x2="52000" y2="81206"/>
                        <a14:foregroundMark x1="59000" y1="73759" x2="59000" y2="73759"/>
                        <a14:foregroundMark x1="55333" y1="68794" x2="55333" y2="68794"/>
                        <a14:foregroundMark x1="60333" y1="65957" x2="60333" y2="65957"/>
                        <a14:foregroundMark x1="45333" y1="68794" x2="45333" y2="68794"/>
                        <a14:foregroundMark x1="45333" y1="79078" x2="45333" y2="79078"/>
                        <a14:foregroundMark x1="49333" y1="90780" x2="49333" y2="90780"/>
                        <a14:foregroundMark x1="51333" y1="87589" x2="51333" y2="87589"/>
                        <a14:foregroundMark x1="55333" y1="83688" x2="55333" y2="83688"/>
                        <a14:foregroundMark x1="57000" y1="79433" x2="57000" y2="79433"/>
                        <a14:foregroundMark x1="54333" y1="76596" x2="54333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190317"/>
            <a:ext cx="1383144" cy="130015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764792" y="82296"/>
            <a:ext cx="6620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/>
              <a:t>Quelle est cette histoire?</a:t>
            </a:r>
            <a:endParaRPr lang="fr-FR" sz="4800" dirty="0"/>
          </a:p>
        </p:txBody>
      </p:sp>
      <p:pic>
        <p:nvPicPr>
          <p:cNvPr id="6" name="Picture 2" descr="by Nadezhda Illarionova Peau d'âne: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194" y="913293"/>
            <a:ext cx="4047420" cy="532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23194" y="913293"/>
            <a:ext cx="1539078" cy="2223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923194" y="3127817"/>
            <a:ext cx="1539078" cy="310614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 rot="16200000">
            <a:off x="4860928" y="514639"/>
            <a:ext cx="1711036" cy="250834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462272" y="2633472"/>
            <a:ext cx="969264" cy="11704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422392" y="2624328"/>
            <a:ext cx="1548222" cy="360963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462272" y="3803904"/>
            <a:ext cx="960120" cy="243006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>
            <a:hlinkClick r:id="rId5" action="ppaction://hlinksldjump"/>
          </p:cNvPr>
          <p:cNvSpPr/>
          <p:nvPr/>
        </p:nvSpPr>
        <p:spPr>
          <a:xfrm>
            <a:off x="8979408" y="6309360"/>
            <a:ext cx="704088" cy="329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91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8" y="82296"/>
            <a:ext cx="9765792" cy="66751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000">
                        <a14:foregroundMark x1="16667" y1="15248" x2="16667" y2="15248"/>
                        <a14:foregroundMark x1="29333" y1="6028" x2="29333" y2="6028"/>
                        <a14:foregroundMark x1="23667" y1="14184" x2="23667" y2="14184"/>
                        <a14:foregroundMark x1="15333" y1="27305" x2="15333" y2="27305"/>
                        <a14:foregroundMark x1="38000" y1="39007" x2="38000" y2="39007"/>
                        <a14:foregroundMark x1="58000" y1="42553" x2="58000" y2="42553"/>
                        <a14:foregroundMark x1="43000" y1="41135" x2="43000" y2="41135"/>
                        <a14:foregroundMark x1="46000" y1="36525" x2="46000" y2="36525"/>
                        <a14:foregroundMark x1="39333" y1="43617" x2="39333" y2="43617"/>
                        <a14:foregroundMark x1="62333" y1="41135" x2="62333" y2="41135"/>
                        <a14:foregroundMark x1="65333" y1="35816" x2="65333" y2="35816"/>
                        <a14:foregroundMark x1="52000" y1="74113" x2="52000" y2="74113"/>
                        <a14:foregroundMark x1="52000" y1="81206" x2="52000" y2="81206"/>
                        <a14:foregroundMark x1="59000" y1="73759" x2="59000" y2="73759"/>
                        <a14:foregroundMark x1="55333" y1="68794" x2="55333" y2="68794"/>
                        <a14:foregroundMark x1="60333" y1="65957" x2="60333" y2="65957"/>
                        <a14:foregroundMark x1="45333" y1="68794" x2="45333" y2="68794"/>
                        <a14:foregroundMark x1="45333" y1="79078" x2="45333" y2="79078"/>
                        <a14:foregroundMark x1="49333" y1="90780" x2="49333" y2="90780"/>
                        <a14:foregroundMark x1="51333" y1="87589" x2="51333" y2="87589"/>
                        <a14:foregroundMark x1="55333" y1="83688" x2="55333" y2="83688"/>
                        <a14:foregroundMark x1="57000" y1="79433" x2="57000" y2="79433"/>
                        <a14:foregroundMark x1="54333" y1="76596" x2="54333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190317"/>
            <a:ext cx="1383144" cy="130015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764792" y="82296"/>
            <a:ext cx="6620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/>
              <a:t>Quelle est cette histoire?</a:t>
            </a:r>
            <a:endParaRPr lang="fr-FR" sz="48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87BF082-5592-45EF-977D-9F7CF6F7CE9D}"/>
              </a:ext>
            </a:extLst>
          </p:cNvPr>
          <p:cNvSpPr txBox="1"/>
          <p:nvPr/>
        </p:nvSpPr>
        <p:spPr>
          <a:xfrm>
            <a:off x="3263589" y="1148235"/>
            <a:ext cx="14824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0" b="1" dirty="0"/>
              <a:t>3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E61D293-EB4B-4247-B5D2-65DF023DD1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140" y="1840834"/>
            <a:ext cx="1391341" cy="139134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B1BF739-61BB-4F8B-A692-F060827363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67" y="4408357"/>
            <a:ext cx="1206677" cy="150684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0CE5C89-0DA5-4E54-8722-E19D2C351F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100" y="4529219"/>
            <a:ext cx="1488913" cy="134014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B931364-8666-4B5E-A744-804FF51C19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35" y="2152708"/>
            <a:ext cx="1314157" cy="131415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0A68442-A8B4-4FCE-A0A9-4584F3A0E9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342" y="2087228"/>
            <a:ext cx="1422241" cy="1422241"/>
          </a:xfrm>
          <a:prstGeom prst="rect">
            <a:avLst/>
          </a:prstGeom>
        </p:spPr>
      </p:pic>
      <p:sp>
        <p:nvSpPr>
          <p:cNvPr id="3" name="Flèche droite 2">
            <a:hlinkClick r:id="rId9" action="ppaction://hlinksldjump"/>
          </p:cNvPr>
          <p:cNvSpPr/>
          <p:nvPr/>
        </p:nvSpPr>
        <p:spPr>
          <a:xfrm>
            <a:off x="8723376" y="6254496"/>
            <a:ext cx="852105" cy="3749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249467" y="1577334"/>
            <a:ext cx="1874520" cy="22219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2922575" y="1458320"/>
            <a:ext cx="1874520" cy="222199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5364202" y="1613362"/>
            <a:ext cx="1874520" cy="22219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7844459" y="1577334"/>
            <a:ext cx="1874520" cy="222199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1764792" y="4288021"/>
            <a:ext cx="1874520" cy="22219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5797296" y="4185389"/>
            <a:ext cx="1874520" cy="22219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29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8" y="82296"/>
            <a:ext cx="9765792" cy="66751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000">
                        <a14:foregroundMark x1="16667" y1="15248" x2="16667" y2="15248"/>
                        <a14:foregroundMark x1="29333" y1="6028" x2="29333" y2="6028"/>
                        <a14:foregroundMark x1="23667" y1="14184" x2="23667" y2="14184"/>
                        <a14:foregroundMark x1="15333" y1="27305" x2="15333" y2="27305"/>
                        <a14:foregroundMark x1="38000" y1="39007" x2="38000" y2="39007"/>
                        <a14:foregroundMark x1="58000" y1="42553" x2="58000" y2="42553"/>
                        <a14:foregroundMark x1="43000" y1="41135" x2="43000" y2="41135"/>
                        <a14:foregroundMark x1="46000" y1="36525" x2="46000" y2="36525"/>
                        <a14:foregroundMark x1="39333" y1="43617" x2="39333" y2="43617"/>
                        <a14:foregroundMark x1="62333" y1="41135" x2="62333" y2="41135"/>
                        <a14:foregroundMark x1="65333" y1="35816" x2="65333" y2="35816"/>
                        <a14:foregroundMark x1="52000" y1="74113" x2="52000" y2="74113"/>
                        <a14:foregroundMark x1="52000" y1="81206" x2="52000" y2="81206"/>
                        <a14:foregroundMark x1="59000" y1="73759" x2="59000" y2="73759"/>
                        <a14:foregroundMark x1="55333" y1="68794" x2="55333" y2="68794"/>
                        <a14:foregroundMark x1="60333" y1="65957" x2="60333" y2="65957"/>
                        <a14:foregroundMark x1="45333" y1="68794" x2="45333" y2="68794"/>
                        <a14:foregroundMark x1="45333" y1="79078" x2="45333" y2="79078"/>
                        <a14:foregroundMark x1="49333" y1="90780" x2="49333" y2="90780"/>
                        <a14:foregroundMark x1="51333" y1="87589" x2="51333" y2="87589"/>
                        <a14:foregroundMark x1="55333" y1="83688" x2="55333" y2="83688"/>
                        <a14:foregroundMark x1="57000" y1="79433" x2="57000" y2="79433"/>
                        <a14:foregroundMark x1="54333" y1="76596" x2="54333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190317"/>
            <a:ext cx="1383144" cy="1300155"/>
          </a:xfrm>
          <a:prstGeom prst="rect">
            <a:avLst/>
          </a:prstGeom>
        </p:spPr>
      </p:pic>
      <p:pic>
        <p:nvPicPr>
          <p:cNvPr id="5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54091" y="153407"/>
            <a:ext cx="5372074" cy="716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40090" y="1050615"/>
            <a:ext cx="2046342" cy="3530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556880" y="4526280"/>
            <a:ext cx="4549024" cy="189641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 rot="16200000">
            <a:off x="3996217" y="651963"/>
            <a:ext cx="1711036" cy="250834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597562" y="2761652"/>
            <a:ext cx="2497214" cy="176462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105906" y="1050615"/>
            <a:ext cx="2606340" cy="275328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105906" y="3803904"/>
            <a:ext cx="2617472" cy="261878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764792" y="82296"/>
            <a:ext cx="6620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/>
              <a:t>Quelle est cette histoire?</a:t>
            </a:r>
            <a:endParaRPr lang="fr-FR" sz="4800" dirty="0"/>
          </a:p>
        </p:txBody>
      </p:sp>
      <p:sp>
        <p:nvSpPr>
          <p:cNvPr id="3" name="Flèche droite 2">
            <a:hlinkClick r:id="rId5" action="ppaction://hlinksldjump"/>
          </p:cNvPr>
          <p:cNvSpPr/>
          <p:nvPr/>
        </p:nvSpPr>
        <p:spPr>
          <a:xfrm>
            <a:off x="9070848" y="6254496"/>
            <a:ext cx="557784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01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78D714E7-389E-4817-8B1D-A70581C5D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459" y="2854796"/>
            <a:ext cx="1331834" cy="1331834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E1014326-E4F1-4353-9182-BF45AF5D6D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217" y="1490472"/>
            <a:ext cx="709580" cy="1364324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90CE5C89-0DA5-4E54-8722-E19D2C351F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7" y="1825131"/>
            <a:ext cx="1488913" cy="1340149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892" y="4412643"/>
            <a:ext cx="1828649" cy="1828649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032" y="4631865"/>
            <a:ext cx="1609427" cy="1609427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791" y="2603769"/>
            <a:ext cx="1812036" cy="14224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008" y="82296"/>
            <a:ext cx="9765792" cy="66751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8000">
                        <a14:foregroundMark x1="16667" y1="15248" x2="16667" y2="15248"/>
                        <a14:foregroundMark x1="29333" y1="6028" x2="29333" y2="6028"/>
                        <a14:foregroundMark x1="23667" y1="14184" x2="23667" y2="14184"/>
                        <a14:foregroundMark x1="15333" y1="27305" x2="15333" y2="27305"/>
                        <a14:foregroundMark x1="38000" y1="39007" x2="38000" y2="39007"/>
                        <a14:foregroundMark x1="58000" y1="42553" x2="58000" y2="42553"/>
                        <a14:foregroundMark x1="43000" y1="41135" x2="43000" y2="41135"/>
                        <a14:foregroundMark x1="46000" y1="36525" x2="46000" y2="36525"/>
                        <a14:foregroundMark x1="39333" y1="43617" x2="39333" y2="43617"/>
                        <a14:foregroundMark x1="62333" y1="41135" x2="62333" y2="41135"/>
                        <a14:foregroundMark x1="65333" y1="35816" x2="65333" y2="35816"/>
                        <a14:foregroundMark x1="52000" y1="74113" x2="52000" y2="74113"/>
                        <a14:foregroundMark x1="52000" y1="81206" x2="52000" y2="81206"/>
                        <a14:foregroundMark x1="59000" y1="73759" x2="59000" y2="73759"/>
                        <a14:foregroundMark x1="55333" y1="68794" x2="55333" y2="68794"/>
                        <a14:foregroundMark x1="60333" y1="65957" x2="60333" y2="65957"/>
                        <a14:foregroundMark x1="45333" y1="68794" x2="45333" y2="68794"/>
                        <a14:foregroundMark x1="45333" y1="79078" x2="45333" y2="79078"/>
                        <a14:foregroundMark x1="49333" y1="90780" x2="49333" y2="90780"/>
                        <a14:foregroundMark x1="51333" y1="87589" x2="51333" y2="87589"/>
                        <a14:foregroundMark x1="55333" y1="83688" x2="55333" y2="83688"/>
                        <a14:foregroundMark x1="57000" y1="79433" x2="57000" y2="79433"/>
                        <a14:foregroundMark x1="54333" y1="76596" x2="54333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190317"/>
            <a:ext cx="1383144" cy="130015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764792" y="82296"/>
            <a:ext cx="6620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/>
              <a:t>Quelle est cette histoire?</a:t>
            </a:r>
            <a:endParaRPr lang="fr-FR" sz="4800" dirty="0"/>
          </a:p>
        </p:txBody>
      </p:sp>
      <p:sp>
        <p:nvSpPr>
          <p:cNvPr id="3" name="Flèche droite 2">
            <a:hlinkClick r:id="rId10" action="ppaction://hlinksldjump"/>
          </p:cNvPr>
          <p:cNvSpPr/>
          <p:nvPr/>
        </p:nvSpPr>
        <p:spPr>
          <a:xfrm>
            <a:off x="8723376" y="6254496"/>
            <a:ext cx="852105" cy="3749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579958" y="1314771"/>
            <a:ext cx="1874520" cy="22219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3216094" y="2409717"/>
            <a:ext cx="1874520" cy="222199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5675034" y="1314771"/>
            <a:ext cx="1874520" cy="22219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7700961" y="2187828"/>
            <a:ext cx="1874520" cy="222199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1597167" y="4363041"/>
            <a:ext cx="1874520" cy="22219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5104386" y="4186630"/>
            <a:ext cx="2111695" cy="225798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23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57109" y="121084"/>
            <a:ext cx="5401378" cy="72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008" y="82296"/>
            <a:ext cx="9765792" cy="66751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000">
                        <a14:foregroundMark x1="16667" y1="15248" x2="16667" y2="15248"/>
                        <a14:foregroundMark x1="29333" y1="6028" x2="29333" y2="6028"/>
                        <a14:foregroundMark x1="23667" y1="14184" x2="23667" y2="14184"/>
                        <a14:foregroundMark x1="15333" y1="27305" x2="15333" y2="27305"/>
                        <a14:foregroundMark x1="38000" y1="39007" x2="38000" y2="39007"/>
                        <a14:foregroundMark x1="58000" y1="42553" x2="58000" y2="42553"/>
                        <a14:foregroundMark x1="43000" y1="41135" x2="43000" y2="41135"/>
                        <a14:foregroundMark x1="46000" y1="36525" x2="46000" y2="36525"/>
                        <a14:foregroundMark x1="39333" y1="43617" x2="39333" y2="43617"/>
                        <a14:foregroundMark x1="62333" y1="41135" x2="62333" y2="41135"/>
                        <a14:foregroundMark x1="65333" y1="35816" x2="65333" y2="35816"/>
                        <a14:foregroundMark x1="52000" y1="74113" x2="52000" y2="74113"/>
                        <a14:foregroundMark x1="52000" y1="81206" x2="52000" y2="81206"/>
                        <a14:foregroundMark x1="59000" y1="73759" x2="59000" y2="73759"/>
                        <a14:foregroundMark x1="55333" y1="68794" x2="55333" y2="68794"/>
                        <a14:foregroundMark x1="60333" y1="65957" x2="60333" y2="65957"/>
                        <a14:foregroundMark x1="45333" y1="68794" x2="45333" y2="68794"/>
                        <a14:foregroundMark x1="45333" y1="79078" x2="45333" y2="79078"/>
                        <a14:foregroundMark x1="49333" y1="90780" x2="49333" y2="90780"/>
                        <a14:foregroundMark x1="51333" y1="87589" x2="51333" y2="87589"/>
                        <a14:foregroundMark x1="55333" y1="83688" x2="55333" y2="83688"/>
                        <a14:foregroundMark x1="57000" y1="79433" x2="57000" y2="79433"/>
                        <a14:foregroundMark x1="54333" y1="76596" x2="54333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190317"/>
            <a:ext cx="1383144" cy="13001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68010" y="1021313"/>
            <a:ext cx="2046342" cy="1868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563323" y="2889504"/>
            <a:ext cx="2026820" cy="353318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 rot="16200000">
            <a:off x="4013005" y="622659"/>
            <a:ext cx="1711036" cy="250834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590140" y="2732348"/>
            <a:ext cx="2571603" cy="36903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137535" y="1021311"/>
            <a:ext cx="2606340" cy="275328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131969" y="3789252"/>
            <a:ext cx="2617472" cy="261878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764792" y="82296"/>
            <a:ext cx="6620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/>
              <a:t>Quelle est cette histoire?</a:t>
            </a:r>
            <a:endParaRPr lang="fr-FR" sz="4800" dirty="0"/>
          </a:p>
        </p:txBody>
      </p:sp>
      <p:sp>
        <p:nvSpPr>
          <p:cNvPr id="3" name="Flèche droite 2">
            <a:hlinkClick r:id="rId5" action="ppaction://hlinksldjump"/>
          </p:cNvPr>
          <p:cNvSpPr/>
          <p:nvPr/>
        </p:nvSpPr>
        <p:spPr>
          <a:xfrm>
            <a:off x="9015984" y="6281928"/>
            <a:ext cx="576072" cy="3108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47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/>
          <p:cNvGrpSpPr/>
          <p:nvPr/>
        </p:nvGrpSpPr>
        <p:grpSpPr>
          <a:xfrm>
            <a:off x="1084587" y="1740972"/>
            <a:ext cx="1536339" cy="1448069"/>
            <a:chOff x="435131" y="1415393"/>
            <a:chExt cx="1669051" cy="1448069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45D7059E-98A5-48B2-961A-11A6FA9C30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3"/>
            <a:stretch/>
          </p:blipFill>
          <p:spPr>
            <a:xfrm>
              <a:off x="1217490" y="1415393"/>
              <a:ext cx="886692" cy="1448069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42ECE0E7-14D1-460F-B434-7CAC33AF31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577"/>
            <a:stretch/>
          </p:blipFill>
          <p:spPr>
            <a:xfrm>
              <a:off x="435131" y="2112568"/>
              <a:ext cx="638556" cy="742604"/>
            </a:xfrm>
            <a:prstGeom prst="rect">
              <a:avLst/>
            </a:prstGeom>
          </p:spPr>
        </p:pic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A7443294-77D0-4FBF-BE31-00B76D41C0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792" y="4377386"/>
            <a:ext cx="1488913" cy="134014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9578455-E26B-4E70-B9DC-6AA6F090A7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346" y="1867659"/>
            <a:ext cx="1073651" cy="107365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0037C59-8D96-4780-883B-9AE6E1C420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293" y="4353992"/>
            <a:ext cx="1030973" cy="129519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934A6AF-BB27-42A6-A186-CB5EF8D4D5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161" y="1417271"/>
            <a:ext cx="1112475" cy="1390594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174" y="3684270"/>
            <a:ext cx="1381747" cy="16287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008" y="82296"/>
            <a:ext cx="9765792" cy="66751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8000">
                        <a14:foregroundMark x1="16667" y1="15248" x2="16667" y2="15248"/>
                        <a14:foregroundMark x1="29333" y1="6028" x2="29333" y2="6028"/>
                        <a14:foregroundMark x1="23667" y1="14184" x2="23667" y2="14184"/>
                        <a14:foregroundMark x1="15333" y1="27305" x2="15333" y2="27305"/>
                        <a14:foregroundMark x1="38000" y1="39007" x2="38000" y2="39007"/>
                        <a14:foregroundMark x1="58000" y1="42553" x2="58000" y2="42553"/>
                        <a14:foregroundMark x1="43000" y1="41135" x2="43000" y2="41135"/>
                        <a14:foregroundMark x1="46000" y1="36525" x2="46000" y2="36525"/>
                        <a14:foregroundMark x1="39333" y1="43617" x2="39333" y2="43617"/>
                        <a14:foregroundMark x1="62333" y1="41135" x2="62333" y2="41135"/>
                        <a14:foregroundMark x1="65333" y1="35816" x2="65333" y2="35816"/>
                        <a14:foregroundMark x1="52000" y1="74113" x2="52000" y2="74113"/>
                        <a14:foregroundMark x1="52000" y1="81206" x2="52000" y2="81206"/>
                        <a14:foregroundMark x1="59000" y1="73759" x2="59000" y2="73759"/>
                        <a14:foregroundMark x1="55333" y1="68794" x2="55333" y2="68794"/>
                        <a14:foregroundMark x1="60333" y1="65957" x2="60333" y2="65957"/>
                        <a14:foregroundMark x1="45333" y1="68794" x2="45333" y2="68794"/>
                        <a14:foregroundMark x1="45333" y1="79078" x2="45333" y2="79078"/>
                        <a14:foregroundMark x1="49333" y1="90780" x2="49333" y2="90780"/>
                        <a14:foregroundMark x1="51333" y1="87589" x2="51333" y2="87589"/>
                        <a14:foregroundMark x1="55333" y1="83688" x2="55333" y2="83688"/>
                        <a14:foregroundMark x1="57000" y1="79433" x2="57000" y2="79433"/>
                        <a14:foregroundMark x1="54333" y1="76596" x2="54333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190317"/>
            <a:ext cx="1383144" cy="130015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764792" y="82296"/>
            <a:ext cx="6620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/>
              <a:t>Quelle est cette histoire?</a:t>
            </a:r>
            <a:endParaRPr lang="fr-FR" sz="4800" dirty="0"/>
          </a:p>
        </p:txBody>
      </p:sp>
      <p:sp>
        <p:nvSpPr>
          <p:cNvPr id="3" name="Flèche droite 2">
            <a:hlinkClick r:id="rId11" action="ppaction://hlinksldjump"/>
          </p:cNvPr>
          <p:cNvSpPr/>
          <p:nvPr/>
        </p:nvSpPr>
        <p:spPr>
          <a:xfrm>
            <a:off x="8723376" y="6254496"/>
            <a:ext cx="852105" cy="3749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776034" y="1354010"/>
            <a:ext cx="1977604" cy="22219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3465664" y="1197864"/>
            <a:ext cx="1874520" cy="222199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4596574" y="4118163"/>
            <a:ext cx="1874520" cy="22219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6184922" y="1055578"/>
            <a:ext cx="1874520" cy="222199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1579383" y="4016720"/>
            <a:ext cx="1874520" cy="22219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7447787" y="3419856"/>
            <a:ext cx="1874520" cy="22219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28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9"/>
          <a:stretch>
            <a:fillRect/>
          </a:stretch>
        </p:blipFill>
        <p:spPr bwMode="auto">
          <a:xfrm>
            <a:off x="2923194" y="912800"/>
            <a:ext cx="4047420" cy="539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008" y="82296"/>
            <a:ext cx="9765792" cy="66751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000">
                        <a14:foregroundMark x1="16667" y1="15248" x2="16667" y2="15248"/>
                        <a14:foregroundMark x1="29333" y1="6028" x2="29333" y2="6028"/>
                        <a14:foregroundMark x1="23667" y1="14184" x2="23667" y2="14184"/>
                        <a14:foregroundMark x1="15333" y1="27305" x2="15333" y2="27305"/>
                        <a14:foregroundMark x1="38000" y1="39007" x2="38000" y2="39007"/>
                        <a14:foregroundMark x1="58000" y1="42553" x2="58000" y2="42553"/>
                        <a14:foregroundMark x1="43000" y1="41135" x2="43000" y2="41135"/>
                        <a14:foregroundMark x1="46000" y1="36525" x2="46000" y2="36525"/>
                        <a14:foregroundMark x1="39333" y1="43617" x2="39333" y2="43617"/>
                        <a14:foregroundMark x1="62333" y1="41135" x2="62333" y2="41135"/>
                        <a14:foregroundMark x1="65333" y1="35816" x2="65333" y2="35816"/>
                        <a14:foregroundMark x1="52000" y1="74113" x2="52000" y2="74113"/>
                        <a14:foregroundMark x1="52000" y1="81206" x2="52000" y2="81206"/>
                        <a14:foregroundMark x1="59000" y1="73759" x2="59000" y2="73759"/>
                        <a14:foregroundMark x1="55333" y1="68794" x2="55333" y2="68794"/>
                        <a14:foregroundMark x1="60333" y1="65957" x2="60333" y2="65957"/>
                        <a14:foregroundMark x1="45333" y1="68794" x2="45333" y2="68794"/>
                        <a14:foregroundMark x1="45333" y1="79078" x2="45333" y2="79078"/>
                        <a14:foregroundMark x1="49333" y1="90780" x2="49333" y2="90780"/>
                        <a14:foregroundMark x1="51333" y1="87589" x2="51333" y2="87589"/>
                        <a14:foregroundMark x1="55333" y1="83688" x2="55333" y2="83688"/>
                        <a14:foregroundMark x1="57000" y1="79433" x2="57000" y2="79433"/>
                        <a14:foregroundMark x1="54333" y1="76596" x2="54333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190317"/>
            <a:ext cx="1383144" cy="130015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764792" y="82296"/>
            <a:ext cx="6620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/>
              <a:t>Quelle est cette histoire?</a:t>
            </a:r>
            <a:endParaRPr lang="fr-FR" sz="4800" dirty="0"/>
          </a:p>
        </p:txBody>
      </p:sp>
      <p:sp>
        <p:nvSpPr>
          <p:cNvPr id="7" name="Rectangle 6"/>
          <p:cNvSpPr/>
          <p:nvPr/>
        </p:nvSpPr>
        <p:spPr>
          <a:xfrm>
            <a:off x="2923194" y="904718"/>
            <a:ext cx="1539078" cy="3072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923194" y="5047488"/>
            <a:ext cx="1539078" cy="122417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 rot="16200000">
            <a:off x="4133979" y="2210849"/>
            <a:ext cx="4134196" cy="15390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462272" y="912800"/>
            <a:ext cx="969264" cy="30474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462272" y="5047488"/>
            <a:ext cx="2512914" cy="123177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923191" y="3967844"/>
            <a:ext cx="2499201" cy="107964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79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40</Words>
  <Application>Microsoft Office PowerPoint</Application>
  <PresentationFormat>Format A4 (210 x 297 mm)</PresentationFormat>
  <Paragraphs>10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Agent Orange</vt:lpstr>
      <vt:lpstr>Algerian</vt:lpstr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ECOLE</dc:creator>
  <cp:lastModifiedBy>ECOLE</cp:lastModifiedBy>
  <cp:revision>14</cp:revision>
  <dcterms:created xsi:type="dcterms:W3CDTF">2020-10-10T15:42:11Z</dcterms:created>
  <dcterms:modified xsi:type="dcterms:W3CDTF">2020-12-13T07:11:02Z</dcterms:modified>
</cp:coreProperties>
</file>