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  <a:srgbClr val="FFCC00"/>
    <a:srgbClr val="006600"/>
    <a:srgbClr val="B9FFA3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009" autoAdjust="0"/>
  </p:normalViewPr>
  <p:slideViewPr>
    <p:cSldViewPr>
      <p:cViewPr varScale="1">
        <p:scale>
          <a:sx n="71" d="100"/>
          <a:sy n="71" d="100"/>
        </p:scale>
        <p:origin x="1411" y="91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gif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.jpe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10" Type="http://schemas.openxmlformats.org/officeDocument/2006/relationships/image" Target="../media/image34.png"/><Relationship Id="rId4" Type="http://schemas.openxmlformats.org/officeDocument/2006/relationships/image" Target="../media/image1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6408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095381-84C7-4181-87C1-A3BD64DF6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8016" y="3830524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D4C85F4-461D-4BB0-AF39-864E86870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4437" y="3842954"/>
            <a:ext cx="844486" cy="7976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A83A1CA-99BD-441F-886F-61CEE9908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66795" y="3833628"/>
            <a:ext cx="844486" cy="79769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61B3BEE-ADA4-4DD0-A38E-E41D8381AEC1}"/>
              </a:ext>
            </a:extLst>
          </p:cNvPr>
          <p:cNvSpPr txBox="1"/>
          <p:nvPr/>
        </p:nvSpPr>
        <p:spPr>
          <a:xfrm>
            <a:off x="8238151" y="4770264"/>
            <a:ext cx="115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6983471-E5C8-45A0-BDF8-5D7E5109D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94" y="3811094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05C291A-A2F8-4C96-ABCE-1ED9936E6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41" y="3798027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794E5A6-F64C-4734-87EF-41C33EA216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43" y="3756719"/>
            <a:ext cx="730249" cy="94530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6241AED-48F0-496E-B4E0-A9D59A493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40" y="3765528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5949080-1A8F-41D1-8B2C-E1681299C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02" y="3766310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ECB210E-6263-479A-98CA-3EAB5DEEC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6456" y="3826217"/>
            <a:ext cx="844486" cy="797695"/>
          </a:xfrm>
          <a:prstGeom prst="rect">
            <a:avLst/>
          </a:prstGeom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1DFA8CAB-7762-4434-BC35-DECD5454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84" y="5129838"/>
            <a:ext cx="1158942" cy="13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73878C80-5C67-40DE-8648-C6C4319B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0" y="327076"/>
            <a:ext cx="2372120" cy="24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ficher l’image source">
            <a:extLst>
              <a:ext uri="{FF2B5EF4-FFF2-40B4-BE49-F238E27FC236}">
                <a16:creationId xmlns:a16="http://schemas.microsoft.com/office/drawing/2014/main" id="{13FB9675-4C78-449B-AC57-027690897A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52" y="230773"/>
            <a:ext cx="2372797" cy="23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5AB5F96-DDCA-43BF-8242-6879A1E77DB2}"/>
              </a:ext>
            </a:extLst>
          </p:cNvPr>
          <p:cNvSpPr txBox="1"/>
          <p:nvPr/>
        </p:nvSpPr>
        <p:spPr>
          <a:xfrm>
            <a:off x="9301658" y="4749244"/>
            <a:ext cx="115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Lundi </a:t>
            </a:r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699970A-6422-49C1-AC28-271FF2303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7271" y="3831017"/>
            <a:ext cx="844486" cy="79769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414D76E-DE5F-4B0B-86DD-8EC0D33F2227}"/>
              </a:ext>
            </a:extLst>
          </p:cNvPr>
          <p:cNvSpPr txBox="1"/>
          <p:nvPr/>
        </p:nvSpPr>
        <p:spPr>
          <a:xfrm>
            <a:off x="6225881" y="4770264"/>
            <a:ext cx="115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Vendredi S.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14D2201-42A1-4B43-BB8D-B2766EA88DCC}"/>
              </a:ext>
            </a:extLst>
          </p:cNvPr>
          <p:cNvSpPr txBox="1"/>
          <p:nvPr/>
        </p:nvSpPr>
        <p:spPr>
          <a:xfrm>
            <a:off x="1569574" y="5359707"/>
            <a:ext cx="5624790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3325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C95CE6A-6BAB-4FE8-9D44-933026801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5065" y="3781870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4963250-093F-4CB1-B046-FA678277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53609" y="3805429"/>
            <a:ext cx="844486" cy="7976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3029098" y="5742096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0A01BA-ACEC-4F1A-A5E6-87B1B8E38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58" y="178539"/>
            <a:ext cx="3552825" cy="23145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50" y="4608734"/>
            <a:ext cx="1296060" cy="1296060"/>
          </a:xfrm>
          <a:prstGeom prst="rect">
            <a:avLst/>
          </a:prstGeom>
        </p:spPr>
      </p:pic>
      <p:pic>
        <p:nvPicPr>
          <p:cNvPr id="5126" name="Picture 6" descr="Afficher l’image source">
            <a:extLst>
              <a:ext uri="{FF2B5EF4-FFF2-40B4-BE49-F238E27FC236}">
                <a16:creationId xmlns:a16="http://schemas.microsoft.com/office/drawing/2014/main" id="{F60E3E20-FCDF-4E88-9C7F-E5E16D98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9" y="-200539"/>
            <a:ext cx="3072730" cy="307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7CA132E-E937-4B65-ACFB-7250616D9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03749" y="3801260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1018F03-F9BC-4B58-831F-89754CE75B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9101" y="3819609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4B8C187-2E85-44B9-935D-A706CCE49C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18964" y="3853798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371F217-FE65-4B79-814C-B6D070852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53433" y="3840722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0A68AB-2AA8-45D4-891E-789DD582AF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47" y="3768761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F21C0D1-2A78-4504-BA1B-012687981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66" y="3792591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88690C5-BB6F-4053-8A09-E0C60289B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99" y="3801260"/>
            <a:ext cx="832656" cy="89291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0A3E7B0-4C47-4569-81B6-1C55F5C049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19" y="3781870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8785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MAI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81527" y="331726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33" y="4931298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6E051A-68B7-4400-9186-DD942265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735" y="3859919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F802C94-3B86-408C-8B54-7BC48B0D4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7007" y="3808984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97C9B33-B869-4C57-98F9-F9220311D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9149" y="3841483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10" y="5723322"/>
            <a:ext cx="1038225" cy="1143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8891195-449A-48F3-873B-FBCE1CB3B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1756" y="3808984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6E75AB2-4626-477A-B524-DCF247028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6639" y="3802497"/>
            <a:ext cx="844486" cy="797695"/>
          </a:xfrm>
          <a:prstGeom prst="rect">
            <a:avLst/>
          </a:prstGeom>
        </p:spPr>
      </p:pic>
      <p:pic>
        <p:nvPicPr>
          <p:cNvPr id="19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8A104D70-93C5-4CD9-A4EE-945A4A652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9059838" y="5498159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fficher l’image source">
            <a:extLst>
              <a:ext uri="{FF2B5EF4-FFF2-40B4-BE49-F238E27FC236}">
                <a16:creationId xmlns:a16="http://schemas.microsoft.com/office/drawing/2014/main" id="{1360FE1B-B120-431C-8FD8-CD75118C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04" y="331726"/>
            <a:ext cx="2960079" cy="18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330DAB7-57C1-4694-A6CE-774AB1A898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1" y="262855"/>
            <a:ext cx="3355031" cy="188458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EB76646-0377-44BE-9CFF-03A70FDEF2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17" y="3811941"/>
            <a:ext cx="832656" cy="89291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41509E7-80DA-4EA9-BD62-73D219FF0E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30" y="3856277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9C72C48-2C8F-481B-962E-C40D873A4D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84" y="3827053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F9AC3D8-1F3D-49A7-83C7-8B85CA0751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64" y="3794923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11909A4-CC04-4E22-BF96-81C1D603C1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51" y="3758821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EA61967-21EE-4099-B99E-A3558E0AE1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1" y="3769998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092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6644" y="3665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842272"/>
            <a:ext cx="942198" cy="90516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78" y="380477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4" y="379738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3" y="3817517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68" y="3780847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C3C70-72AD-4041-8824-A156EED69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11061" y="3797389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9714" y="3817517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98" y="3783353"/>
            <a:ext cx="785753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B6295-BFCF-49F5-8F61-6BF265B5B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" y="374011"/>
            <a:ext cx="2362200" cy="14859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146" name="Picture 2" descr="Afficher l’image source">
            <a:extLst>
              <a:ext uri="{FF2B5EF4-FFF2-40B4-BE49-F238E27FC236}">
                <a16:creationId xmlns:a16="http://schemas.microsoft.com/office/drawing/2014/main" id="{48A97327-8E42-407F-B711-5FECA003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93" y="580884"/>
            <a:ext cx="2617720" cy="18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ficher l’image source">
            <a:extLst>
              <a:ext uri="{FF2B5EF4-FFF2-40B4-BE49-F238E27FC236}">
                <a16:creationId xmlns:a16="http://schemas.microsoft.com/office/drawing/2014/main" id="{943E6F97-A55F-4142-B750-B21C7487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4481" flipV="1">
            <a:off x="8816333" y="264054"/>
            <a:ext cx="1090535" cy="10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74C2974-966F-4C02-9392-29FC16081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8" y="3759950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6F8C555-78DF-4E43-895D-376E54BBA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69" y="3755827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1563652-6F8F-4F09-AD8D-9F9EC1132E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19" y="3762430"/>
            <a:ext cx="832656" cy="8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826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18 au 22 mai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6923" y="381504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7171" y="3819931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3B56229-B235-4389-A2F0-CB045F9C1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2" y="3763273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BDD9D7B-2A6A-456B-9328-924272D64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34" y="3787434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54" y="3813131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2" y="302753"/>
            <a:ext cx="3067011" cy="2005211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4067" y="3789880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20" y="3805576"/>
            <a:ext cx="832656" cy="8929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11CE2C7-D288-4AAB-8417-432EB17D2119}"/>
              </a:ext>
            </a:extLst>
          </p:cNvPr>
          <p:cNvSpPr txBox="1"/>
          <p:nvPr/>
        </p:nvSpPr>
        <p:spPr>
          <a:xfrm>
            <a:off x="7241600" y="475776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Ascension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73E5ECB-00E2-4BCD-82CB-66970E320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26" y="3763273"/>
            <a:ext cx="778024" cy="86269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55FE6B2-1890-495B-9304-62000729F886}"/>
              </a:ext>
            </a:extLst>
          </p:cNvPr>
          <p:cNvSpPr txBox="1"/>
          <p:nvPr/>
        </p:nvSpPr>
        <p:spPr>
          <a:xfrm>
            <a:off x="9273532" y="480393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voisins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1205EDE-E1F3-4676-A8E0-CF29F8CD7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0329" y="3868708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26AABDA-B0CE-4B7C-8751-F557D9FAF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2118" y="3866080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7113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Juin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>
                          <a:latin typeface="Arial Rounded MT Bold" panose="020F0704030504030204" pitchFamily="34" charset="0"/>
                        </a:rPr>
                        <a:t>Lundi de Pentecôte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42803" y="382597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EA0C2C-4235-4976-840A-C85774C1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9068" y="382728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74" y="3762284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1000DF9-E7DE-4054-9C5A-9097A5DD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02" y="3794846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49105F5-0555-4206-A224-556BE577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62" y="3760124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D56513-07D8-4631-9C0E-2CCFC33E2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90" y="3771455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7754" y="3781129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0CE444-6BA3-4535-BCA1-9B201E39A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3371415" y="3750450"/>
            <a:ext cx="683695" cy="948745"/>
          </a:xfrm>
          <a:prstGeom prst="rect">
            <a:avLst/>
          </a:prstGeom>
        </p:spPr>
      </p:pic>
      <p:pic>
        <p:nvPicPr>
          <p:cNvPr id="15" name="Picture 2" descr="Afficher l’image source">
            <a:extLst>
              <a:ext uri="{FF2B5EF4-FFF2-40B4-BE49-F238E27FC236}">
                <a16:creationId xmlns:a16="http://schemas.microsoft.com/office/drawing/2014/main" id="{BC17A78B-1B44-494D-B62B-4FB88D58D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8" y="324290"/>
            <a:ext cx="4142685" cy="18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E420453-D8E1-4BB2-B945-338BFBECA1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5670" y="3827280"/>
            <a:ext cx="844486" cy="7976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F6A7DD8-3F8D-4ABA-8A41-9536973A42D9}"/>
              </a:ext>
            </a:extLst>
          </p:cNvPr>
          <p:cNvSpPr txBox="1"/>
          <p:nvPr/>
        </p:nvSpPr>
        <p:spPr>
          <a:xfrm>
            <a:off x="123956" y="477553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mères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03A54FE-E7A0-4AEE-AAAB-171E460C7372}"/>
              </a:ext>
            </a:extLst>
          </p:cNvPr>
          <p:cNvSpPr txBox="1"/>
          <p:nvPr/>
        </p:nvSpPr>
        <p:spPr>
          <a:xfrm>
            <a:off x="7279254" y="477423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Pentecôte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EB838DE-50E5-49B8-9E04-260EEF186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3" y="5298759"/>
            <a:ext cx="748155" cy="74815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430049F-AD0E-47A8-9EDA-4B88E8C9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43" y="3760593"/>
            <a:ext cx="778024" cy="862691"/>
          </a:xfrm>
          <a:prstGeom prst="rect">
            <a:avLst/>
          </a:prstGeom>
        </p:spPr>
      </p:pic>
      <p:pic>
        <p:nvPicPr>
          <p:cNvPr id="23" name="Picture 2" descr="Afficher l’image source">
            <a:extLst>
              <a:ext uri="{FF2B5EF4-FFF2-40B4-BE49-F238E27FC236}">
                <a16:creationId xmlns:a16="http://schemas.microsoft.com/office/drawing/2014/main" id="{B4067CE0-FAE1-437C-8A80-0643903A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01" y="389880"/>
            <a:ext cx="2302208" cy="19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753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7" y="3783706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DDD55A9-929C-4962-BA30-0AD9F328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1" y="376663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09" y="3774058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9294" y="3797975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0386" y="3825419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2" y="3811553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21" y="377405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3783706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EFA2F26-067B-4639-AC50-A3471203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84" y="3832039"/>
            <a:ext cx="844486" cy="84448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6291F4-8880-4C23-826A-036C92BB9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1" y="345009"/>
            <a:ext cx="2364440" cy="216346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700C57C-39E0-4FA6-AD75-D6CB6E09DC05}"/>
              </a:ext>
            </a:extLst>
          </p:cNvPr>
          <p:cNvSpPr txBox="1"/>
          <p:nvPr/>
        </p:nvSpPr>
        <p:spPr>
          <a:xfrm>
            <a:off x="94717" y="479697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amis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9C3CF14-5E86-4CE8-A1A4-687A6CC96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6" y="363390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9166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D89D8F-C1E9-4363-9374-BED8588F73DF}"/>
              </a:ext>
            </a:extLst>
          </p:cNvPr>
          <p:cNvSpPr txBox="1"/>
          <p:nvPr/>
        </p:nvSpPr>
        <p:spPr>
          <a:xfrm>
            <a:off x="3219203" y="5794797"/>
            <a:ext cx="87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ETE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068">
            <a:off x="2368537" y="984841"/>
            <a:ext cx="1039908" cy="134890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49211D-A71D-4AC3-9B2F-D45E5317185A}"/>
              </a:ext>
            </a:extLst>
          </p:cNvPr>
          <p:cNvSpPr txBox="1"/>
          <p:nvPr/>
        </p:nvSpPr>
        <p:spPr>
          <a:xfrm>
            <a:off x="248379" y="308437"/>
            <a:ext cx="288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Commémoration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 l’appel du Général de Gaulle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18 juin 1940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50C7E6C-908E-4B05-9996-5A0FB0DF9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46" y="3793867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1" y="3805536"/>
            <a:ext cx="778024" cy="86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295B85-99A6-43D0-8E4D-9C2B56DF7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57" y="3789945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1" y="3783444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90" y="378994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44476" y="3826976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D4C15C-54F9-4300-910A-CA4BC16D1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2255" y="3822441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68" y="3769118"/>
            <a:ext cx="914513" cy="9145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5F453C-A9E1-47CA-AB68-9516CD6E0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55" y="4815306"/>
            <a:ext cx="1274709" cy="9726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066" y="1659295"/>
            <a:ext cx="1926336" cy="935736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17932C6B-9ED6-4B9B-93FC-E633C5111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27523" r="51970" b="24028"/>
          <a:stretch/>
        </p:blipFill>
        <p:spPr bwMode="auto">
          <a:xfrm>
            <a:off x="3202614" y="4815306"/>
            <a:ext cx="1002288" cy="10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8417482-C76C-4660-A6EA-0BB68C09A3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8379" y="382014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47EA42B-8AE6-4641-8207-05484D0711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3433" y="3836540"/>
            <a:ext cx="844486" cy="797695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F2BE6579-E9A8-4D68-BD7D-9D2DEC53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60" y="217169"/>
            <a:ext cx="1592372" cy="15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4995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DCCE74-6F0C-4EE2-A1EE-57B48693C567}"/>
              </a:ext>
            </a:extLst>
          </p:cNvPr>
          <p:cNvSpPr txBox="1"/>
          <p:nvPr/>
        </p:nvSpPr>
        <p:spPr>
          <a:xfrm>
            <a:off x="8340081" y="4756927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FBD6A5-D5A6-4D29-899D-DC303314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51" y="3808504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C885292-CA94-4076-B1FA-D81D34939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38" y="381313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40" y="380253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64" y="3807512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4552" y="378879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04648" y="3803633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490C635-B027-41D4-8BE3-D97315A473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4157" y="3845122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DF0B499-71CC-4BE9-9C1C-7506D1465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04" y="3754330"/>
            <a:ext cx="730249" cy="94530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A942516-701A-45EA-8B68-C432A66AC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50" l="0" r="100000">
                        <a14:foregroundMark x1="13167" y1="91250" x2="24333" y2="54500"/>
                        <a14:foregroundMark x1="24333" y1="47500" x2="43167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7" y="5169544"/>
            <a:ext cx="3158952" cy="210596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764D91F-0E81-4094-8D2E-588B10AEB0A7}"/>
              </a:ext>
            </a:extLst>
          </p:cNvPr>
          <p:cNvSpPr txBox="1"/>
          <p:nvPr/>
        </p:nvSpPr>
        <p:spPr>
          <a:xfrm rot="422578">
            <a:off x="8378523" y="6398472"/>
            <a:ext cx="1511938" cy="7200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Bonnes vacances !</a:t>
            </a:r>
          </a:p>
        </p:txBody>
      </p:sp>
      <p:pic>
        <p:nvPicPr>
          <p:cNvPr id="7172" name="Picture 4" descr="Afficher l’image source">
            <a:extLst>
              <a:ext uri="{FF2B5EF4-FFF2-40B4-BE49-F238E27FC236}">
                <a16:creationId xmlns:a16="http://schemas.microsoft.com/office/drawing/2014/main" id="{8D1EFF0B-959E-4C81-9CE8-FEAFB7B9F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 b="9993"/>
          <a:stretch/>
        </p:blipFill>
        <p:spPr bwMode="auto">
          <a:xfrm>
            <a:off x="7021129" y="265291"/>
            <a:ext cx="3158953" cy="11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E79C438-1027-4485-9054-94DC350B1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7" y="378879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5D6AE1-B961-4446-878D-8287F7F884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1" y="3754330"/>
            <a:ext cx="821669" cy="91587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3816052" y="1710451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2022</a:t>
            </a:r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4EC168CD-99DF-4419-B614-6A32F4DF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229551"/>
            <a:ext cx="1858889" cy="23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182</Words>
  <Application>Microsoft Office PowerPoint</Application>
  <PresentationFormat>Personnalisé</PresentationFormat>
  <Paragraphs>134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Calibri</vt:lpstr>
      <vt:lpstr>Comic Sans MS</vt:lpstr>
      <vt:lpstr>Delius Swash Caps</vt:lpstr>
      <vt:lpstr>Pictchou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257</cp:revision>
  <cp:lastPrinted>2017-07-27T12:32:29Z</cp:lastPrinted>
  <dcterms:created xsi:type="dcterms:W3CDTF">2015-08-24T11:07:16Z</dcterms:created>
  <dcterms:modified xsi:type="dcterms:W3CDTF">2021-07-09T20:42:04Z</dcterms:modified>
</cp:coreProperties>
</file>