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33"/>
    <a:srgbClr val="3366FF"/>
    <a:srgbClr val="33CC33"/>
    <a:srgbClr val="FFCC00"/>
    <a:srgbClr val="CC66FF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76" y="12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167050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Plaque 5"/>
          <p:cNvSpPr/>
          <p:nvPr/>
        </p:nvSpPr>
        <p:spPr>
          <a:xfrm>
            <a:off x="3524240" y="2643182"/>
            <a:ext cx="2786082" cy="1571636"/>
          </a:xfrm>
          <a:prstGeom prst="bevel">
            <a:avLst>
              <a:gd name="adj" fmla="val 6944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  <a:latin typeface="Delius Swash Caps" pitchFamily="2" charset="0"/>
                <a:sym typeface="Webdings"/>
              </a:rPr>
              <a:t></a:t>
            </a:r>
            <a:r>
              <a:rPr lang="fr-FR" sz="3600" dirty="0" smtClean="0">
                <a:solidFill>
                  <a:schemeClr val="tx1"/>
                </a:solidFill>
                <a:sym typeface="Webdings"/>
              </a:rPr>
              <a:t> 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Delius Swash Caps" pitchFamily="2" charset="0"/>
                <a:sym typeface="Webdings"/>
              </a:rPr>
              <a:t>Projet correspondance</a:t>
            </a:r>
            <a:endParaRPr lang="fr-FR" sz="24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1760" y="357166"/>
            <a:ext cx="3262346" cy="1928826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Production d’écrit</a:t>
            </a:r>
          </a:p>
          <a:p>
            <a:pPr algn="ctr"/>
            <a:endParaRPr lang="fr-FR" sz="1100" b="1" u="sng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Rédiger des lettres en abordant différents thèmes :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se présenter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 portrait physique et moral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décrire son lieu de vie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expliquer les projets de classe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s’exprimer sur ses goûts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se projeter dans l’avenir  imaginer son futur métier.</a:t>
            </a:r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8092" y="357166"/>
            <a:ext cx="3262346" cy="192882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Arts plastiques</a:t>
            </a:r>
          </a:p>
          <a:p>
            <a:pPr algn="ctr"/>
            <a:endParaRPr lang="fr-FR" sz="1100" b="1" u="sng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S’exprimer à travers des compositions plastiques, et présenter celles-ci à ses correspondants :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réaliser son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portrait physique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dessiner son lieu de vie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dessiner ce que l’on aime / ce que l’on n’aime pas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se représenter dans son (peut-être) futur métier.</a:t>
            </a:r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81760" y="5214950"/>
            <a:ext cx="3262346" cy="128588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Education morale et civique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Communiquer avec des enfants venant d’une autre école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 prendre conscience des ressemblances et des différences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Renforcer la cohésion de la classe par le biais d’un projet commun.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8092" y="5643578"/>
            <a:ext cx="3262346" cy="928694"/>
          </a:xfrm>
          <a:prstGeom prst="rect">
            <a:avLst/>
          </a:prstGeom>
          <a:solidFill>
            <a:schemeClr val="bg1"/>
          </a:solidFill>
          <a:ln w="19050">
            <a:solidFill>
              <a:srgbClr val="CC66FF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Langage oral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Par le biais d’exposés très courts, présenter son correspondant à ses camarades.</a:t>
            </a:r>
            <a:endParaRPr lang="fr-FR" sz="1100" dirty="0" smtClean="0">
              <a:solidFill>
                <a:schemeClr val="tx1"/>
              </a:solidFill>
              <a:latin typeface="Delius Swash Caps" pitchFamily="2" charset="0"/>
              <a:sym typeface="Wingdings 3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8092" y="4500570"/>
            <a:ext cx="3262346" cy="928694"/>
          </a:xfrm>
          <a:prstGeom prst="rect">
            <a:avLst/>
          </a:prstGeom>
          <a:solidFill>
            <a:schemeClr val="bg1"/>
          </a:solidFill>
          <a:ln w="19050">
            <a:solidFill>
              <a:srgbClr val="FFCC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Poésie / Chant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Interpréter un chant / une poésie sur le thème de l’amitié.</a:t>
            </a:r>
            <a:endParaRPr lang="fr-FR" sz="1100" dirty="0" smtClean="0">
              <a:solidFill>
                <a:schemeClr val="tx1"/>
              </a:solidFill>
              <a:latin typeface="Delius Swash Caps" pitchFamily="2" charset="0"/>
              <a:sym typeface="Wingdings 3"/>
            </a:endParaRPr>
          </a:p>
        </p:txBody>
      </p:sp>
      <p:cxnSp>
        <p:nvCxnSpPr>
          <p:cNvPr id="15" name="Forme 14"/>
          <p:cNvCxnSpPr>
            <a:stCxn id="6" idx="2"/>
            <a:endCxn id="12" idx="3"/>
          </p:cNvCxnSpPr>
          <p:nvPr/>
        </p:nvCxnSpPr>
        <p:spPr>
          <a:xfrm rot="5400000">
            <a:off x="3262307" y="4452950"/>
            <a:ext cx="1893107" cy="1416843"/>
          </a:xfrm>
          <a:prstGeom prst="curvedConnector2">
            <a:avLst/>
          </a:prstGeom>
          <a:ln w="28575">
            <a:solidFill>
              <a:srgbClr val="CC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Forme 15"/>
          <p:cNvCxnSpPr>
            <a:stCxn id="6" idx="4"/>
            <a:endCxn id="13" idx="0"/>
          </p:cNvCxnSpPr>
          <p:nvPr/>
        </p:nvCxnSpPr>
        <p:spPr>
          <a:xfrm rot="10800000" flipV="1">
            <a:off x="1869266" y="3429000"/>
            <a:ext cx="1654975" cy="1071570"/>
          </a:xfrm>
          <a:prstGeom prst="curvedConnector2">
            <a:avLst/>
          </a:prstGeom>
          <a:ln w="28575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Forme 18"/>
          <p:cNvCxnSpPr>
            <a:stCxn id="6" idx="0"/>
            <a:endCxn id="11" idx="0"/>
          </p:cNvCxnSpPr>
          <p:nvPr/>
        </p:nvCxnSpPr>
        <p:spPr>
          <a:xfrm>
            <a:off x="6310322" y="3429000"/>
            <a:ext cx="1702611" cy="1785950"/>
          </a:xfrm>
          <a:prstGeom prst="curvedConnector2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Forme 21"/>
          <p:cNvCxnSpPr>
            <a:stCxn id="6" idx="6"/>
            <a:endCxn id="9" idx="1"/>
          </p:cNvCxnSpPr>
          <p:nvPr/>
        </p:nvCxnSpPr>
        <p:spPr>
          <a:xfrm rot="5400000" flipH="1" flipV="1">
            <a:off x="4988719" y="1250142"/>
            <a:ext cx="1321603" cy="1464479"/>
          </a:xfrm>
          <a:prstGeom prst="curvedConnector2">
            <a:avLst/>
          </a:prstGeom>
          <a:ln w="28575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Forme 24"/>
          <p:cNvCxnSpPr>
            <a:stCxn id="6" idx="6"/>
            <a:endCxn id="10" idx="3"/>
          </p:cNvCxnSpPr>
          <p:nvPr/>
        </p:nvCxnSpPr>
        <p:spPr>
          <a:xfrm rot="16200000" flipV="1">
            <a:off x="3548059" y="1273959"/>
            <a:ext cx="1321603" cy="1416843"/>
          </a:xfrm>
          <a:prstGeom prst="curvedConnector2">
            <a:avLst/>
          </a:prstGeom>
          <a:ln w="28575">
            <a:solidFill>
              <a:srgbClr val="FF33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810652" y="6604084"/>
            <a:ext cx="1095348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5AB6E4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5AB6E4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177</Words>
  <Application>Microsoft Office PowerPoint</Application>
  <PresentationFormat>Format A4 (210 x 297 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4</cp:revision>
  <dcterms:created xsi:type="dcterms:W3CDTF">2017-07-14T07:38:11Z</dcterms:created>
  <dcterms:modified xsi:type="dcterms:W3CDTF">2017-07-14T10:28:47Z</dcterms:modified>
</cp:coreProperties>
</file>