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6500" cy="10691813"/>
  <p:notesSz cx="6858000" cy="9144000"/>
  <p:defaultTextStyle>
    <a:defPPr>
      <a:defRPr lang="fr-FR"/>
    </a:defPPr>
    <a:lvl1pPr marL="0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88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576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865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153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442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729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018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306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645" y="374"/>
      </p:cViewPr>
      <p:guideLst>
        <p:guide orient="horz" pos="3369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738" y="3321394"/>
            <a:ext cx="6423025" cy="229181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476" y="6058696"/>
            <a:ext cx="5289550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7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02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00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78463" y="428169"/>
            <a:ext cx="1700213" cy="912269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826" y="428169"/>
            <a:ext cx="4974696" cy="912269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53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2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6912" y="6870482"/>
            <a:ext cx="6423025" cy="2123513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6912" y="4531648"/>
            <a:ext cx="6423025" cy="233883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2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8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1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4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77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0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06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7826" y="2494758"/>
            <a:ext cx="3337454" cy="70561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1222" y="2494758"/>
            <a:ext cx="3337454" cy="70561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60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827" y="2393284"/>
            <a:ext cx="3338766" cy="99740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288" indent="0">
              <a:buNone/>
              <a:defRPr sz="2300" b="1"/>
            </a:lvl2pPr>
            <a:lvl3pPr marL="1042576" indent="0">
              <a:buNone/>
              <a:defRPr sz="2100" b="1"/>
            </a:lvl3pPr>
            <a:lvl4pPr marL="1563865" indent="0">
              <a:buNone/>
              <a:defRPr sz="1800" b="1"/>
            </a:lvl4pPr>
            <a:lvl5pPr marL="2085153" indent="0">
              <a:buNone/>
              <a:defRPr sz="1800" b="1"/>
            </a:lvl5pPr>
            <a:lvl6pPr marL="2606442" indent="0">
              <a:buNone/>
              <a:defRPr sz="1800" b="1"/>
            </a:lvl6pPr>
            <a:lvl7pPr marL="3127729" indent="0">
              <a:buNone/>
              <a:defRPr sz="1800" b="1"/>
            </a:lvl7pPr>
            <a:lvl8pPr marL="3649018" indent="0">
              <a:buNone/>
              <a:defRPr sz="1800" b="1"/>
            </a:lvl8pPr>
            <a:lvl9pPr marL="4170306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827" y="3390691"/>
            <a:ext cx="3338766" cy="616016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38597" y="2393284"/>
            <a:ext cx="3340078" cy="99740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288" indent="0">
              <a:buNone/>
              <a:defRPr sz="2300" b="1"/>
            </a:lvl2pPr>
            <a:lvl3pPr marL="1042576" indent="0">
              <a:buNone/>
              <a:defRPr sz="2100" b="1"/>
            </a:lvl3pPr>
            <a:lvl4pPr marL="1563865" indent="0">
              <a:buNone/>
              <a:defRPr sz="1800" b="1"/>
            </a:lvl4pPr>
            <a:lvl5pPr marL="2085153" indent="0">
              <a:buNone/>
              <a:defRPr sz="1800" b="1"/>
            </a:lvl5pPr>
            <a:lvl6pPr marL="2606442" indent="0">
              <a:buNone/>
              <a:defRPr sz="1800" b="1"/>
            </a:lvl6pPr>
            <a:lvl7pPr marL="3127729" indent="0">
              <a:buNone/>
              <a:defRPr sz="1800" b="1"/>
            </a:lvl7pPr>
            <a:lvl8pPr marL="3649018" indent="0">
              <a:buNone/>
              <a:defRPr sz="1800" b="1"/>
            </a:lvl8pPr>
            <a:lvl9pPr marL="4170306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38597" y="3390691"/>
            <a:ext cx="3340078" cy="616016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9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1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54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827" y="425693"/>
            <a:ext cx="2486036" cy="18116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4382" y="425695"/>
            <a:ext cx="4224294" cy="9125166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827" y="2237362"/>
            <a:ext cx="2486036" cy="7313497"/>
          </a:xfrm>
        </p:spPr>
        <p:txBody>
          <a:bodyPr/>
          <a:lstStyle>
            <a:lvl1pPr marL="0" indent="0">
              <a:buNone/>
              <a:defRPr sz="1600"/>
            </a:lvl1pPr>
            <a:lvl2pPr marL="521288" indent="0">
              <a:buNone/>
              <a:defRPr sz="1400"/>
            </a:lvl2pPr>
            <a:lvl3pPr marL="1042576" indent="0">
              <a:buNone/>
              <a:defRPr sz="1100"/>
            </a:lvl3pPr>
            <a:lvl4pPr marL="1563865" indent="0">
              <a:buNone/>
              <a:defRPr sz="1000"/>
            </a:lvl4pPr>
            <a:lvl5pPr marL="2085153" indent="0">
              <a:buNone/>
              <a:defRPr sz="1000"/>
            </a:lvl5pPr>
            <a:lvl6pPr marL="2606442" indent="0">
              <a:buNone/>
              <a:defRPr sz="1000"/>
            </a:lvl6pPr>
            <a:lvl7pPr marL="3127729" indent="0">
              <a:buNone/>
              <a:defRPr sz="1000"/>
            </a:lvl7pPr>
            <a:lvl8pPr marL="3649018" indent="0">
              <a:buNone/>
              <a:defRPr sz="1000"/>
            </a:lvl8pPr>
            <a:lvl9pPr marL="4170306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63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127" y="7484269"/>
            <a:ext cx="4533900" cy="88356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127" y="955334"/>
            <a:ext cx="4533900" cy="6415088"/>
          </a:xfrm>
        </p:spPr>
        <p:txBody>
          <a:bodyPr/>
          <a:lstStyle>
            <a:lvl1pPr marL="0" indent="0">
              <a:buNone/>
              <a:defRPr sz="3700"/>
            </a:lvl1pPr>
            <a:lvl2pPr marL="521288" indent="0">
              <a:buNone/>
              <a:defRPr sz="3200"/>
            </a:lvl2pPr>
            <a:lvl3pPr marL="1042576" indent="0">
              <a:buNone/>
              <a:defRPr sz="2700"/>
            </a:lvl3pPr>
            <a:lvl4pPr marL="1563865" indent="0">
              <a:buNone/>
              <a:defRPr sz="2300"/>
            </a:lvl4pPr>
            <a:lvl5pPr marL="2085153" indent="0">
              <a:buNone/>
              <a:defRPr sz="2300"/>
            </a:lvl5pPr>
            <a:lvl6pPr marL="2606442" indent="0">
              <a:buNone/>
              <a:defRPr sz="2300"/>
            </a:lvl6pPr>
            <a:lvl7pPr marL="3127729" indent="0">
              <a:buNone/>
              <a:defRPr sz="2300"/>
            </a:lvl7pPr>
            <a:lvl8pPr marL="3649018" indent="0">
              <a:buNone/>
              <a:defRPr sz="2300"/>
            </a:lvl8pPr>
            <a:lvl9pPr marL="4170306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127" y="8367830"/>
            <a:ext cx="4533900" cy="1254803"/>
          </a:xfrm>
        </p:spPr>
        <p:txBody>
          <a:bodyPr/>
          <a:lstStyle>
            <a:lvl1pPr marL="0" indent="0">
              <a:buNone/>
              <a:defRPr sz="1600"/>
            </a:lvl1pPr>
            <a:lvl2pPr marL="521288" indent="0">
              <a:buNone/>
              <a:defRPr sz="1400"/>
            </a:lvl2pPr>
            <a:lvl3pPr marL="1042576" indent="0">
              <a:buNone/>
              <a:defRPr sz="1100"/>
            </a:lvl3pPr>
            <a:lvl4pPr marL="1563865" indent="0">
              <a:buNone/>
              <a:defRPr sz="1000"/>
            </a:lvl4pPr>
            <a:lvl5pPr marL="2085153" indent="0">
              <a:buNone/>
              <a:defRPr sz="1000"/>
            </a:lvl5pPr>
            <a:lvl6pPr marL="2606442" indent="0">
              <a:buNone/>
              <a:defRPr sz="1000"/>
            </a:lvl6pPr>
            <a:lvl7pPr marL="3127729" indent="0">
              <a:buNone/>
              <a:defRPr sz="1000"/>
            </a:lvl7pPr>
            <a:lvl8pPr marL="3649018" indent="0">
              <a:buNone/>
              <a:defRPr sz="1000"/>
            </a:lvl8pPr>
            <a:lvl9pPr marL="4170306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34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826" y="428170"/>
            <a:ext cx="6800850" cy="1781969"/>
          </a:xfrm>
          <a:prstGeom prst="rect">
            <a:avLst/>
          </a:prstGeom>
        </p:spPr>
        <p:txBody>
          <a:bodyPr vert="horz" lIns="104258" tIns="52129" rIns="104258" bIns="52129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826" y="2494758"/>
            <a:ext cx="6800850" cy="7056103"/>
          </a:xfrm>
          <a:prstGeom prst="rect">
            <a:avLst/>
          </a:prstGeom>
        </p:spPr>
        <p:txBody>
          <a:bodyPr vert="horz" lIns="104258" tIns="52129" rIns="104258" bIns="52129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826" y="9909729"/>
            <a:ext cx="1763184" cy="569241"/>
          </a:xfrm>
          <a:prstGeom prst="rect">
            <a:avLst/>
          </a:prstGeom>
        </p:spPr>
        <p:txBody>
          <a:bodyPr vert="horz" lIns="104258" tIns="52129" rIns="104258" bIns="5212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6E788-FCBD-41A9-A960-C378A632E57D}" type="datetimeFigureOut">
              <a:rPr lang="fr-FR" smtClean="0"/>
              <a:t>01/07/2018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1806" y="9909729"/>
            <a:ext cx="2392891" cy="569241"/>
          </a:xfrm>
          <a:prstGeom prst="rect">
            <a:avLst/>
          </a:prstGeom>
        </p:spPr>
        <p:txBody>
          <a:bodyPr vert="horz" lIns="104258" tIns="52129" rIns="104258" bIns="5212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5492" y="9909729"/>
            <a:ext cx="1763184" cy="569241"/>
          </a:xfrm>
          <a:prstGeom prst="rect">
            <a:avLst/>
          </a:prstGeom>
        </p:spPr>
        <p:txBody>
          <a:bodyPr vert="horz" lIns="104258" tIns="52129" rIns="104258" bIns="5212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70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57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66" indent="-390966" algn="l" defTabSz="104257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094" indent="-325805" algn="l" defTabSz="104257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220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509" indent="-260644" algn="l" defTabSz="104257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797" indent="-260644" algn="l" defTabSz="104257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086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374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662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0951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288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576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865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153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442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729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018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306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ZoneTexte 158"/>
          <p:cNvSpPr txBox="1"/>
          <p:nvPr/>
        </p:nvSpPr>
        <p:spPr>
          <a:xfrm>
            <a:off x="4498330" y="219600"/>
            <a:ext cx="2993987" cy="49642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r"/>
            <a:r>
              <a:rPr lang="fr-FR" sz="2800" dirty="0" smtClean="0">
                <a:latin typeface="Mia's Scribblings ~" pitchFamily="2" charset="0"/>
              </a:rPr>
              <a:t>8</a:t>
            </a:r>
            <a:r>
              <a:rPr lang="fr-FR" sz="2800" baseline="30000" dirty="0" smtClean="0">
                <a:latin typeface="Mia's Scribblings ~" pitchFamily="2" charset="0"/>
              </a:rPr>
              <a:t>ème</a:t>
            </a:r>
            <a:r>
              <a:rPr lang="fr-FR" sz="2800" dirty="0" smtClean="0">
                <a:latin typeface="Mia's Scribblings ~" pitchFamily="2" charset="0"/>
              </a:rPr>
              <a:t> de</a:t>
            </a:r>
            <a:endParaRPr lang="fr-FR" sz="2800" dirty="0">
              <a:latin typeface="Mia's Scribblings ~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456" y="953418"/>
            <a:ext cx="1618488" cy="1078992"/>
          </a:xfrm>
          <a:prstGeom prst="rect">
            <a:avLst/>
          </a:prstGeom>
        </p:spPr>
      </p:pic>
      <p:pic>
        <p:nvPicPr>
          <p:cNvPr id="188" name="Image 18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60" y="953418"/>
            <a:ext cx="1618488" cy="1078992"/>
          </a:xfrm>
          <a:prstGeom prst="rect">
            <a:avLst/>
          </a:prstGeom>
        </p:spPr>
      </p:pic>
      <p:pic>
        <p:nvPicPr>
          <p:cNvPr id="189" name="Image 18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64" y="953418"/>
            <a:ext cx="1618488" cy="1078992"/>
          </a:xfrm>
          <a:prstGeom prst="rect">
            <a:avLst/>
          </a:prstGeom>
        </p:spPr>
      </p:pic>
      <p:pic>
        <p:nvPicPr>
          <p:cNvPr id="192" name="Image 19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49" y="953418"/>
            <a:ext cx="1618488" cy="107899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8" y="2177554"/>
            <a:ext cx="612649" cy="71932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920" y="2177553"/>
            <a:ext cx="612649" cy="719329"/>
          </a:xfrm>
          <a:prstGeom prst="rect">
            <a:avLst/>
          </a:prstGeom>
        </p:spPr>
      </p:pic>
      <p:sp>
        <p:nvSpPr>
          <p:cNvPr id="204" name="ZoneTexte 203"/>
          <p:cNvSpPr txBox="1"/>
          <p:nvPr/>
        </p:nvSpPr>
        <p:spPr>
          <a:xfrm>
            <a:off x="6280093" y="2914459"/>
            <a:ext cx="1240840" cy="49642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2800" dirty="0" smtClean="0">
                <a:latin typeface="Mia's Scribblings ~" pitchFamily="2" charset="0"/>
              </a:rPr>
              <a:t>1/4 de</a:t>
            </a:r>
            <a:endParaRPr lang="fr-FR" sz="2800" dirty="0">
              <a:latin typeface="Mia's Scribblings ~" pitchFamily="2" charset="0"/>
            </a:endParaRPr>
          </a:p>
        </p:txBody>
      </p:sp>
      <p:pic>
        <p:nvPicPr>
          <p:cNvPr id="356" name="Image 3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223" y="2177553"/>
            <a:ext cx="612649" cy="719329"/>
          </a:xfrm>
          <a:prstGeom prst="rect">
            <a:avLst/>
          </a:prstGeom>
        </p:spPr>
      </p:pic>
      <p:pic>
        <p:nvPicPr>
          <p:cNvPr id="357" name="Image 3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375" y="2177552"/>
            <a:ext cx="612649" cy="719329"/>
          </a:xfrm>
          <a:prstGeom prst="rect">
            <a:avLst/>
          </a:prstGeom>
        </p:spPr>
      </p:pic>
      <p:sp>
        <p:nvSpPr>
          <p:cNvPr id="360" name="ZoneTexte 359"/>
          <p:cNvSpPr txBox="1"/>
          <p:nvPr/>
        </p:nvSpPr>
        <p:spPr>
          <a:xfrm>
            <a:off x="6596677" y="5734020"/>
            <a:ext cx="877104" cy="49642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r"/>
            <a:r>
              <a:rPr lang="fr-FR" sz="2800" dirty="0" smtClean="0">
                <a:latin typeface="Mia's Scribblings ~" pitchFamily="2" charset="0"/>
              </a:rPr>
              <a:t>1/2   </a:t>
            </a:r>
            <a:endParaRPr lang="fr-FR" sz="2800" dirty="0">
              <a:latin typeface="Mia's Scribblings ~" pitchFamily="2" charset="0"/>
            </a:endParaRPr>
          </a:p>
        </p:txBody>
      </p:sp>
      <p:pic>
        <p:nvPicPr>
          <p:cNvPr id="361" name="Image 3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713" y="4985488"/>
            <a:ext cx="612649" cy="719329"/>
          </a:xfrm>
          <a:prstGeom prst="rect">
            <a:avLst/>
          </a:prstGeom>
        </p:spPr>
      </p:pic>
      <p:pic>
        <p:nvPicPr>
          <p:cNvPr id="362" name="Image 3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807" y="4985489"/>
            <a:ext cx="612649" cy="719329"/>
          </a:xfrm>
          <a:prstGeom prst="rect">
            <a:avLst/>
          </a:prstGeom>
        </p:spPr>
      </p:pic>
      <p:sp>
        <p:nvSpPr>
          <p:cNvPr id="365" name="ZoneTexte 364"/>
          <p:cNvSpPr txBox="1"/>
          <p:nvPr/>
        </p:nvSpPr>
        <p:spPr>
          <a:xfrm>
            <a:off x="6801024" y="7786171"/>
            <a:ext cx="755476" cy="49642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r"/>
            <a:r>
              <a:rPr lang="fr-FR" sz="2800" dirty="0" smtClean="0">
                <a:latin typeface="Mia's Scribblings ~" pitchFamily="2" charset="0"/>
              </a:rPr>
              <a:t>fin</a:t>
            </a:r>
            <a:endParaRPr lang="fr-FR" sz="2800" dirty="0">
              <a:latin typeface="Mia's Scribblings ~" pitchFamily="2" charset="0"/>
            </a:endParaRPr>
          </a:p>
        </p:txBody>
      </p:sp>
      <p:pic>
        <p:nvPicPr>
          <p:cNvPr id="366" name="Image 3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722" y="7786171"/>
            <a:ext cx="612649" cy="71932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67" y="3547868"/>
            <a:ext cx="1981200" cy="1319784"/>
          </a:xfrm>
          <a:prstGeom prst="rect">
            <a:avLst/>
          </a:prstGeom>
        </p:spPr>
      </p:pic>
      <p:pic>
        <p:nvPicPr>
          <p:cNvPr id="368" name="Image 3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477" y="3547868"/>
            <a:ext cx="1981200" cy="1319784"/>
          </a:xfrm>
          <a:prstGeom prst="rect">
            <a:avLst/>
          </a:prstGeom>
        </p:spPr>
      </p:pic>
      <p:pic>
        <p:nvPicPr>
          <p:cNvPr id="369" name="Image 3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67" y="6197054"/>
            <a:ext cx="1981200" cy="1319784"/>
          </a:xfrm>
          <a:prstGeom prst="rect">
            <a:avLst/>
          </a:prstGeom>
        </p:spPr>
      </p:pic>
      <p:pic>
        <p:nvPicPr>
          <p:cNvPr id="370" name="Image 36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378"/>
          <a:stretch/>
        </p:blipFill>
        <p:spPr>
          <a:xfrm>
            <a:off x="6513958" y="8641564"/>
            <a:ext cx="1042542" cy="131978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89" y="8282596"/>
            <a:ext cx="1756635" cy="19402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849" y="953418"/>
            <a:ext cx="71050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             1C – 2D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1A 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2B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1B 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2A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1D 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2C</a:t>
            </a:r>
            <a:endParaRPr lang="fr-FR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1" name="Rectangle à coins arrondis 370"/>
          <p:cNvSpPr/>
          <p:nvPr/>
        </p:nvSpPr>
        <p:spPr>
          <a:xfrm>
            <a:off x="640156" y="161872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72" name="ZoneTexte 371"/>
          <p:cNvSpPr txBox="1"/>
          <p:nvPr/>
        </p:nvSpPr>
        <p:spPr>
          <a:xfrm>
            <a:off x="688625" y="161872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373" name="Rectangle à coins arrondis 372"/>
          <p:cNvSpPr/>
          <p:nvPr/>
        </p:nvSpPr>
        <p:spPr>
          <a:xfrm>
            <a:off x="2505645" y="161872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74" name="ZoneTexte 373"/>
          <p:cNvSpPr txBox="1"/>
          <p:nvPr/>
        </p:nvSpPr>
        <p:spPr>
          <a:xfrm>
            <a:off x="2554114" y="161872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375" name="Rectangle à coins arrondis 374"/>
          <p:cNvSpPr/>
          <p:nvPr/>
        </p:nvSpPr>
        <p:spPr>
          <a:xfrm>
            <a:off x="4349349" y="160974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76" name="ZoneTexte 375"/>
          <p:cNvSpPr txBox="1"/>
          <p:nvPr/>
        </p:nvSpPr>
        <p:spPr>
          <a:xfrm>
            <a:off x="4397818" y="160975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377" name="Rectangle à coins arrondis 376"/>
          <p:cNvSpPr/>
          <p:nvPr/>
        </p:nvSpPr>
        <p:spPr>
          <a:xfrm>
            <a:off x="6152593" y="161872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78" name="ZoneTexte 377"/>
          <p:cNvSpPr txBox="1"/>
          <p:nvPr/>
        </p:nvSpPr>
        <p:spPr>
          <a:xfrm>
            <a:off x="6201062" y="161872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379" name="Rectangle à coins arrondis 378"/>
          <p:cNvSpPr/>
          <p:nvPr/>
        </p:nvSpPr>
        <p:spPr>
          <a:xfrm>
            <a:off x="1565102" y="4409801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80" name="ZoneTexte 379"/>
          <p:cNvSpPr txBox="1"/>
          <p:nvPr/>
        </p:nvSpPr>
        <p:spPr>
          <a:xfrm>
            <a:off x="1613571" y="4409802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381" name="Rectangle à coins arrondis 380"/>
          <p:cNvSpPr/>
          <p:nvPr/>
        </p:nvSpPr>
        <p:spPr>
          <a:xfrm>
            <a:off x="5269593" y="4388658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82" name="ZoneTexte 381"/>
          <p:cNvSpPr txBox="1"/>
          <p:nvPr/>
        </p:nvSpPr>
        <p:spPr>
          <a:xfrm>
            <a:off x="5318062" y="4388659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385" name="Rectangle à coins arrondis 384"/>
          <p:cNvSpPr/>
          <p:nvPr/>
        </p:nvSpPr>
        <p:spPr>
          <a:xfrm>
            <a:off x="3546302" y="707409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86" name="ZoneTexte 385"/>
          <p:cNvSpPr txBox="1"/>
          <p:nvPr/>
        </p:nvSpPr>
        <p:spPr>
          <a:xfrm>
            <a:off x="3594771" y="707409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389" name="Rectangle à coins arrondis 388"/>
          <p:cNvSpPr/>
          <p:nvPr/>
        </p:nvSpPr>
        <p:spPr>
          <a:xfrm>
            <a:off x="7159568" y="952236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90" name="ZoneTexte 389"/>
          <p:cNvSpPr txBox="1"/>
          <p:nvPr/>
        </p:nvSpPr>
        <p:spPr>
          <a:xfrm>
            <a:off x="7208037" y="952237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08288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ZoneTexte 198"/>
          <p:cNvSpPr txBox="1"/>
          <p:nvPr/>
        </p:nvSpPr>
        <p:spPr>
          <a:xfrm>
            <a:off x="0" y="7786171"/>
            <a:ext cx="7556500" cy="49642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800" dirty="0" smtClean="0">
                <a:latin typeface="Mia's Scribblings ~" pitchFamily="2" charset="0"/>
              </a:rPr>
              <a:t>ale</a:t>
            </a:r>
            <a:endParaRPr lang="fr-FR" sz="2800" dirty="0">
              <a:latin typeface="Mia's Scribblings ~" pitchFamily="2" charset="0"/>
            </a:endParaRPr>
          </a:p>
        </p:txBody>
      </p:sp>
      <p:sp>
        <p:nvSpPr>
          <p:cNvPr id="186" name="ZoneTexte 185"/>
          <p:cNvSpPr txBox="1"/>
          <p:nvPr/>
        </p:nvSpPr>
        <p:spPr>
          <a:xfrm>
            <a:off x="0" y="219600"/>
            <a:ext cx="7492317" cy="49642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800" dirty="0" smtClean="0">
                <a:latin typeface="Mia's Scribblings ~" pitchFamily="2" charset="0"/>
              </a:rPr>
              <a:t>finale</a:t>
            </a:r>
            <a:endParaRPr lang="fr-FR" sz="2800" dirty="0">
              <a:latin typeface="Mia's Scribblings ~" pitchFamily="2" charset="0"/>
            </a:endParaRPr>
          </a:p>
        </p:txBody>
      </p:sp>
      <p:pic>
        <p:nvPicPr>
          <p:cNvPr id="187" name="Image 18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456" y="953418"/>
            <a:ext cx="1618488" cy="1078992"/>
          </a:xfrm>
          <a:prstGeom prst="rect">
            <a:avLst/>
          </a:prstGeom>
        </p:spPr>
      </p:pic>
      <p:pic>
        <p:nvPicPr>
          <p:cNvPr id="188" name="Image 18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60" y="953418"/>
            <a:ext cx="1618488" cy="1078992"/>
          </a:xfrm>
          <a:prstGeom prst="rect">
            <a:avLst/>
          </a:prstGeom>
        </p:spPr>
      </p:pic>
      <p:pic>
        <p:nvPicPr>
          <p:cNvPr id="189" name="Image 18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64" y="953418"/>
            <a:ext cx="1618488" cy="1078992"/>
          </a:xfrm>
          <a:prstGeom prst="rect">
            <a:avLst/>
          </a:prstGeom>
        </p:spPr>
      </p:pic>
      <p:pic>
        <p:nvPicPr>
          <p:cNvPr id="190" name="Image 18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49" y="953418"/>
            <a:ext cx="1618488" cy="1078992"/>
          </a:xfrm>
          <a:prstGeom prst="rect">
            <a:avLst/>
          </a:prstGeom>
        </p:spPr>
      </p:pic>
      <p:pic>
        <p:nvPicPr>
          <p:cNvPr id="191" name="Image 1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8" y="2177554"/>
            <a:ext cx="612649" cy="719329"/>
          </a:xfrm>
          <a:prstGeom prst="rect">
            <a:avLst/>
          </a:prstGeom>
        </p:spPr>
      </p:pic>
      <p:pic>
        <p:nvPicPr>
          <p:cNvPr id="192" name="Image 19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920" y="2177553"/>
            <a:ext cx="612649" cy="719329"/>
          </a:xfrm>
          <a:prstGeom prst="rect">
            <a:avLst/>
          </a:prstGeom>
        </p:spPr>
      </p:pic>
      <p:sp>
        <p:nvSpPr>
          <p:cNvPr id="193" name="ZoneTexte 192"/>
          <p:cNvSpPr txBox="1"/>
          <p:nvPr/>
        </p:nvSpPr>
        <p:spPr>
          <a:xfrm>
            <a:off x="0" y="2914459"/>
            <a:ext cx="7520933" cy="49642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800" dirty="0" smtClean="0">
                <a:latin typeface="Mia's Scribblings ~" pitchFamily="2" charset="0"/>
              </a:rPr>
              <a:t>finale</a:t>
            </a:r>
            <a:endParaRPr lang="fr-FR" sz="2800" dirty="0">
              <a:latin typeface="Mia's Scribblings ~" pitchFamily="2" charset="0"/>
            </a:endParaRPr>
          </a:p>
        </p:txBody>
      </p:sp>
      <p:pic>
        <p:nvPicPr>
          <p:cNvPr id="194" name="Image 1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223" y="2177553"/>
            <a:ext cx="612649" cy="719329"/>
          </a:xfrm>
          <a:prstGeom prst="rect">
            <a:avLst/>
          </a:prstGeom>
        </p:spPr>
      </p:pic>
      <p:pic>
        <p:nvPicPr>
          <p:cNvPr id="195" name="Image 19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375" y="2177552"/>
            <a:ext cx="612649" cy="719329"/>
          </a:xfrm>
          <a:prstGeom prst="rect">
            <a:avLst/>
          </a:prstGeom>
        </p:spPr>
      </p:pic>
      <p:sp>
        <p:nvSpPr>
          <p:cNvPr id="196" name="ZoneTexte 195"/>
          <p:cNvSpPr txBox="1"/>
          <p:nvPr/>
        </p:nvSpPr>
        <p:spPr>
          <a:xfrm>
            <a:off x="0" y="5734020"/>
            <a:ext cx="7473781" cy="49642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800" dirty="0" smtClean="0">
                <a:latin typeface="Mia's Scribblings ~" pitchFamily="2" charset="0"/>
              </a:rPr>
              <a:t>finale   </a:t>
            </a:r>
            <a:endParaRPr lang="fr-FR" sz="2800" dirty="0">
              <a:latin typeface="Mia's Scribblings ~" pitchFamily="2" charset="0"/>
            </a:endParaRPr>
          </a:p>
        </p:txBody>
      </p:sp>
      <p:pic>
        <p:nvPicPr>
          <p:cNvPr id="197" name="Image 1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713" y="4985488"/>
            <a:ext cx="612649" cy="719329"/>
          </a:xfrm>
          <a:prstGeom prst="rect">
            <a:avLst/>
          </a:prstGeom>
        </p:spPr>
      </p:pic>
      <p:pic>
        <p:nvPicPr>
          <p:cNvPr id="198" name="Image 19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626" y="7786171"/>
            <a:ext cx="612649" cy="719329"/>
          </a:xfrm>
          <a:prstGeom prst="rect">
            <a:avLst/>
          </a:prstGeom>
        </p:spPr>
      </p:pic>
      <p:pic>
        <p:nvPicPr>
          <p:cNvPr id="201" name="Image 20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67" y="3547868"/>
            <a:ext cx="1981200" cy="1319784"/>
          </a:xfrm>
          <a:prstGeom prst="rect">
            <a:avLst/>
          </a:prstGeom>
        </p:spPr>
      </p:pic>
      <p:pic>
        <p:nvPicPr>
          <p:cNvPr id="202" name="Image 20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477" y="3547868"/>
            <a:ext cx="1981200" cy="1319784"/>
          </a:xfrm>
          <a:prstGeom prst="rect">
            <a:avLst/>
          </a:prstGeom>
        </p:spPr>
      </p:pic>
      <p:pic>
        <p:nvPicPr>
          <p:cNvPr id="203" name="Image 20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67" y="6197054"/>
            <a:ext cx="1981200" cy="1319784"/>
          </a:xfrm>
          <a:prstGeom prst="rect">
            <a:avLst/>
          </a:prstGeom>
        </p:spPr>
      </p:pic>
      <p:sp>
        <p:nvSpPr>
          <p:cNvPr id="206" name="ZoneTexte 205"/>
          <p:cNvSpPr txBox="1"/>
          <p:nvPr/>
        </p:nvSpPr>
        <p:spPr>
          <a:xfrm>
            <a:off x="198849" y="953418"/>
            <a:ext cx="71050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            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1E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2F                                       1G 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2H                                       1F 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2E                                        1H </a:t>
            </a:r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fr-FR" sz="1200" smtClean="0">
                <a:solidFill>
                  <a:schemeClr val="bg1">
                    <a:lumMod val="65000"/>
                  </a:schemeClr>
                </a:solidFill>
              </a:rPr>
              <a:t>2G</a:t>
            </a:r>
            <a:endParaRPr lang="fr-FR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7" name="Rectangle à coins arrondis 206"/>
          <p:cNvSpPr/>
          <p:nvPr/>
        </p:nvSpPr>
        <p:spPr>
          <a:xfrm>
            <a:off x="640156" y="161872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08" name="ZoneTexte 207"/>
          <p:cNvSpPr txBox="1"/>
          <p:nvPr/>
        </p:nvSpPr>
        <p:spPr>
          <a:xfrm>
            <a:off x="688625" y="161872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09" name="Rectangle à coins arrondis 208"/>
          <p:cNvSpPr/>
          <p:nvPr/>
        </p:nvSpPr>
        <p:spPr>
          <a:xfrm>
            <a:off x="2505645" y="161872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10" name="ZoneTexte 209"/>
          <p:cNvSpPr txBox="1"/>
          <p:nvPr/>
        </p:nvSpPr>
        <p:spPr>
          <a:xfrm>
            <a:off x="2554114" y="161872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11" name="Rectangle à coins arrondis 210"/>
          <p:cNvSpPr/>
          <p:nvPr/>
        </p:nvSpPr>
        <p:spPr>
          <a:xfrm>
            <a:off x="4349349" y="160974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12" name="ZoneTexte 211"/>
          <p:cNvSpPr txBox="1"/>
          <p:nvPr/>
        </p:nvSpPr>
        <p:spPr>
          <a:xfrm>
            <a:off x="4397818" y="160975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13" name="Rectangle à coins arrondis 212"/>
          <p:cNvSpPr/>
          <p:nvPr/>
        </p:nvSpPr>
        <p:spPr>
          <a:xfrm>
            <a:off x="6152593" y="161872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14" name="ZoneTexte 213"/>
          <p:cNvSpPr txBox="1"/>
          <p:nvPr/>
        </p:nvSpPr>
        <p:spPr>
          <a:xfrm>
            <a:off x="6201062" y="161872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15" name="Rectangle à coins arrondis 214"/>
          <p:cNvSpPr/>
          <p:nvPr/>
        </p:nvSpPr>
        <p:spPr>
          <a:xfrm>
            <a:off x="1565102" y="4409801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16" name="ZoneTexte 215"/>
          <p:cNvSpPr txBox="1"/>
          <p:nvPr/>
        </p:nvSpPr>
        <p:spPr>
          <a:xfrm>
            <a:off x="1613571" y="4409802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17" name="Rectangle à coins arrondis 216"/>
          <p:cNvSpPr/>
          <p:nvPr/>
        </p:nvSpPr>
        <p:spPr>
          <a:xfrm>
            <a:off x="5269593" y="4388658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18" name="ZoneTexte 217"/>
          <p:cNvSpPr txBox="1"/>
          <p:nvPr/>
        </p:nvSpPr>
        <p:spPr>
          <a:xfrm>
            <a:off x="5318062" y="4388659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19" name="Rectangle à coins arrondis 218"/>
          <p:cNvSpPr/>
          <p:nvPr/>
        </p:nvSpPr>
        <p:spPr>
          <a:xfrm>
            <a:off x="3546302" y="707409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0" name="ZoneTexte 219"/>
          <p:cNvSpPr txBox="1"/>
          <p:nvPr/>
        </p:nvSpPr>
        <p:spPr>
          <a:xfrm>
            <a:off x="3594771" y="707409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pic>
        <p:nvPicPr>
          <p:cNvPr id="223" name="Image 2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0" y="8641564"/>
            <a:ext cx="990600" cy="1319784"/>
          </a:xfrm>
          <a:prstGeom prst="rect">
            <a:avLst/>
          </a:prstGeom>
        </p:spPr>
      </p:pic>
      <p:sp>
        <p:nvSpPr>
          <p:cNvPr id="224" name="Rectangle à coins arrondis 223"/>
          <p:cNvSpPr/>
          <p:nvPr/>
        </p:nvSpPr>
        <p:spPr>
          <a:xfrm>
            <a:off x="-360145" y="9522368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5" name="ZoneTexte 224"/>
          <p:cNvSpPr txBox="1"/>
          <p:nvPr/>
        </p:nvSpPr>
        <p:spPr>
          <a:xfrm>
            <a:off x="-311676" y="9522369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86" t="9028" r="24761"/>
          <a:stretch/>
        </p:blipFill>
        <p:spPr>
          <a:xfrm>
            <a:off x="5432276" y="5249970"/>
            <a:ext cx="1921372" cy="214821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850" y="8622558"/>
            <a:ext cx="1981200" cy="1319784"/>
          </a:xfrm>
          <a:prstGeom prst="rect">
            <a:avLst/>
          </a:prstGeom>
        </p:spPr>
      </p:pic>
      <p:sp>
        <p:nvSpPr>
          <p:cNvPr id="226" name="Rectangle à coins arrondis 225"/>
          <p:cNvSpPr/>
          <p:nvPr/>
        </p:nvSpPr>
        <p:spPr>
          <a:xfrm>
            <a:off x="5396864" y="952236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7" name="ZoneTexte 226"/>
          <p:cNvSpPr txBox="1"/>
          <p:nvPr/>
        </p:nvSpPr>
        <p:spPr>
          <a:xfrm>
            <a:off x="5445333" y="952236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28" name="ZoneTexte 227"/>
          <p:cNvSpPr txBox="1"/>
          <p:nvPr/>
        </p:nvSpPr>
        <p:spPr>
          <a:xfrm>
            <a:off x="4987471" y="9910241"/>
            <a:ext cx="1588945" cy="373314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2000" dirty="0" smtClean="0">
                <a:latin typeface="Mia's Scribblings ~" pitchFamily="2" charset="0"/>
              </a:rPr>
              <a:t>petite finale</a:t>
            </a:r>
            <a:endParaRPr lang="fr-FR" sz="2000" dirty="0">
              <a:latin typeface="Mia's Scribblings ~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104449" y="8802290"/>
            <a:ext cx="369332" cy="8494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fr-FR" sz="1200" dirty="0" err="1" smtClean="0"/>
              <a:t>lesjourneessonttropcourtes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1547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56</Words>
  <Application>Microsoft Office PowerPoint</Application>
  <PresentationFormat>Personnalisé</PresentationFormat>
  <Paragraphs>29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</dc:creator>
  <cp:lastModifiedBy>Laura</cp:lastModifiedBy>
  <cp:revision>55</cp:revision>
  <cp:lastPrinted>2018-07-01T17:46:23Z</cp:lastPrinted>
  <dcterms:created xsi:type="dcterms:W3CDTF">2017-01-08T12:53:47Z</dcterms:created>
  <dcterms:modified xsi:type="dcterms:W3CDTF">2018-07-01T20:36:03Z</dcterms:modified>
</cp:coreProperties>
</file>