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4jfs3XcJRiroYugzHpSMA==" hashData="u0aPoR687L2bDwqZ/Oyvt1oFa1MqdDTiPKnZ0tYgPlk7nU4rL5jKt1U6UTuf4CDRlLzyCY/dypf7KM9jiPJT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8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80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33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53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8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92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2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20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53C7-7730-4195-A187-FBBDDF8CD355}" type="datetimeFigureOut">
              <a:rPr lang="fr-FR" smtClean="0"/>
              <a:t>25/11/2019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A080-57DB-4ACC-BE07-A9DCA8C8B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0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767616"/>
            <a:ext cx="6096000" cy="4572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55545" y="4889634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dictons</a:t>
            </a:r>
            <a:endParaRPr lang="fr-FR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28" y="5210826"/>
            <a:ext cx="1528678" cy="9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 loop="1">
            <p:snd r:embed="rId2" name="ambiance.wav"/>
          </p:stSnd>
        </p:sndAc>
      </p:transition>
    </mc:Choice>
    <mc:Fallback xmlns="">
      <p:transition spd="slow">
        <p:split orient="vert"/>
        <p:sndAc>
          <p:stSnd loop="1">
            <p:snd r:embed="rId6" name="ambianc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52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076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40000"/>
                <a:lumOff val="6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49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45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rgbClr val="FF99FF"/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11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5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328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rgbClr val="33CCFF"/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93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86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09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rgbClr val="FFC000"/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030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20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38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07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17" y="3945860"/>
            <a:ext cx="1811722" cy="16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000">
        <p:split orient="vert"/>
      </p:transition>
    </mc:Choice>
    <mc:Fallback xmlns="">
      <p:transition spd="slow" advTm="8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40000"/>
                <a:lumOff val="6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74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57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7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rgbClr val="00B0F0"/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3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20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bg1">
                <a:lumMod val="75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62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4">
                <a:lumMod val="40000"/>
                <a:lumOff val="6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1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</Words>
  <Application>Microsoft Office PowerPoint</Application>
  <PresentationFormat>Affichage à l'écran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dictons</dc:title>
  <dc:creator>Vadounet.</dc:creator>
  <cp:keywords>dd</cp:keywords>
  <cp:lastModifiedBy>Vadounet.</cp:lastModifiedBy>
  <cp:revision>12</cp:revision>
  <dcterms:created xsi:type="dcterms:W3CDTF">2019-10-20T16:51:48Z</dcterms:created>
  <dcterms:modified xsi:type="dcterms:W3CDTF">2019-11-25T10:50:28Z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