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CC"/>
    <a:srgbClr val="5C8526"/>
    <a:srgbClr val="663300"/>
    <a:srgbClr val="FFFF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6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 alt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 alt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 alt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1D2FA615-BCAE-493F-B7CE-3ED314A228E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6187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81F400-5E9B-4134-8454-798841FE2EB2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FE8C86-36A4-448B-9D5A-A42F08E9550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618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1E30B3-7D98-49E4-A064-7702EFBDF79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876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8D02AE-D7A2-4F02-AFDD-5E87DA0DC93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637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E58A0C-BE59-4C19-B1C8-906A912C77B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816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1DFFE8-754F-45F7-B777-372EEA3DCEB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825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E0235E-BD45-4F51-A6F9-8DCA8415943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028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F8A549-4F8D-47B3-BF85-430F6B5829C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068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716021-1953-44C9-93EB-DA941393471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237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EC0EFE-10D0-452F-9F3E-28DED54325C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870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42A441-32D0-470A-B4DB-D9DAB31802B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808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21F94E-220F-48B4-A2AF-0330A10842E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54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 alt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8D2B5BA5-E723-4080-B0C9-13C213C989B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atherine\Desktop\catcp\Mina la fourmi\scan et tapuscrit\couver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501729"/>
            <a:ext cx="7272807" cy="624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655763"/>
            <a:ext cx="9829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752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655763"/>
            <a:ext cx="97821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535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679575"/>
            <a:ext cx="98393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725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27" y="1043533"/>
            <a:ext cx="5992861" cy="465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01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atherine\Desktop\catcp\Mina la fourmi\scan et tapuscrit\scan du livre_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57"/>
          <a:stretch/>
        </p:blipFill>
        <p:spPr bwMode="auto">
          <a:xfrm>
            <a:off x="1135481" y="467469"/>
            <a:ext cx="7559675" cy="641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24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203439"/>
            <a:ext cx="7920880" cy="678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07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4" y="1261683"/>
            <a:ext cx="4659161" cy="461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36" y="1261683"/>
            <a:ext cx="4924425" cy="461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97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670050"/>
            <a:ext cx="98107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513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655763"/>
            <a:ext cx="9906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52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612900"/>
            <a:ext cx="97536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99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698625"/>
            <a:ext cx="97726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39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631950"/>
            <a:ext cx="98488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8100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</Words>
  <Application>Microsoft Office PowerPoint</Application>
  <PresentationFormat>Personnalisé</PresentationFormat>
  <Paragraphs>1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Catherine</cp:lastModifiedBy>
  <cp:revision>37</cp:revision>
  <cp:lastPrinted>1601-01-01T00:00:00Z</cp:lastPrinted>
  <dcterms:created xsi:type="dcterms:W3CDTF">2013-12-26T16:48:07Z</dcterms:created>
  <dcterms:modified xsi:type="dcterms:W3CDTF">2014-05-11T13:20:24Z</dcterms:modified>
</cp:coreProperties>
</file>