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1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3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5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15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4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3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0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57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9211-A841-4D05-B57B-F0C3B02DD704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F03D5-5079-4174-A7AD-5E1D0CFE5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repas de la famille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Tout ce </a:t>
            </a:r>
            <a:r>
              <a:rPr lang="fr-FR" dirty="0"/>
              <a:t>qu'une famille moyenne consomme en une </a:t>
            </a:r>
            <a:r>
              <a:rPr lang="fr-FR" dirty="0" smtClean="0"/>
              <a:t>semaine.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89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KOWEÏT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55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JAPON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2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ITALIE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18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INDE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9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MALI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5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GUATEMALA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6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GRANDE BRETAGNE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8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ALLEMAGNE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0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FRANCE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48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EQUATEUR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USA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2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CHINE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62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TCHAD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0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CANADA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0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</a:t>
            </a:r>
            <a:r>
              <a:rPr lang="fr-FR" dirty="0" smtClean="0"/>
              <a:t>HOUTAN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16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AUSTRALIE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18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NORVEGE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4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EGYPTE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5919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8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NORVEGE 2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1045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38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NORVEGE 2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962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41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USA - Texas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USA-Californie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6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TURQUIE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POLOGNE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24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MONGOLIE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6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MEXIQUE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5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LUXEMBOURG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1231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</Words>
  <Application>Microsoft Office PowerPoint</Application>
  <PresentationFormat>Affichage à l'écran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Les repas de la famille</vt:lpstr>
      <vt:lpstr>USA</vt:lpstr>
      <vt:lpstr>USA - Texas</vt:lpstr>
      <vt:lpstr>USA-Californie</vt:lpstr>
      <vt:lpstr>TURQUIE</vt:lpstr>
      <vt:lpstr>POLOGNE</vt:lpstr>
      <vt:lpstr>MONGOLIE</vt:lpstr>
      <vt:lpstr>MEXIQUE</vt:lpstr>
      <vt:lpstr>LUXEMBOURG</vt:lpstr>
      <vt:lpstr>KOWEÏT</vt:lpstr>
      <vt:lpstr>JAPON</vt:lpstr>
      <vt:lpstr>ITALIE</vt:lpstr>
      <vt:lpstr>INDE</vt:lpstr>
      <vt:lpstr>MALI</vt:lpstr>
      <vt:lpstr>GUATEMALA</vt:lpstr>
      <vt:lpstr>GRANDE BRETAGNE</vt:lpstr>
      <vt:lpstr>ALLEMAGNE</vt:lpstr>
      <vt:lpstr>FRANCE</vt:lpstr>
      <vt:lpstr>EQUATEUR</vt:lpstr>
      <vt:lpstr>CHINE</vt:lpstr>
      <vt:lpstr>TCHAD</vt:lpstr>
      <vt:lpstr>CANADA</vt:lpstr>
      <vt:lpstr>BHOUTAN</vt:lpstr>
      <vt:lpstr>AUSTRALIE</vt:lpstr>
      <vt:lpstr>NORVEGE</vt:lpstr>
      <vt:lpstr>EGYPTE</vt:lpstr>
      <vt:lpstr>NORVEGE 2</vt:lpstr>
      <vt:lpstr>NORVEGE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Planète affamée</dc:title>
  <dc:creator>Dominique</dc:creator>
  <cp:lastModifiedBy>Dominique</cp:lastModifiedBy>
  <cp:revision>5</cp:revision>
  <dcterms:created xsi:type="dcterms:W3CDTF">2014-11-01T10:58:52Z</dcterms:created>
  <dcterms:modified xsi:type="dcterms:W3CDTF">2014-11-01T14:11:03Z</dcterms:modified>
</cp:coreProperties>
</file>