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56" r:id="rId6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19" y="-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9646" y="2133600"/>
            <a:ext cx="5313760" cy="142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US" altLang="fr-F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9644" y="3759200"/>
            <a:ext cx="3942160" cy="152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en-US" altLang="fr-FR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30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45858" y="914410"/>
            <a:ext cx="1328738" cy="72538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9651" y="914410"/>
            <a:ext cx="3871913" cy="725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22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9646" y="2133600"/>
            <a:ext cx="5313760" cy="142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US" altLang="fr-F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9644" y="3759200"/>
            <a:ext cx="3942160" cy="152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en-US" altLang="fr-FR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91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6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61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9645" y="2133609"/>
            <a:ext cx="1914525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88469" y="2133609"/>
            <a:ext cx="1914525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54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5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5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48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497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09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6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93" y="364075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6" y="1913475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54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556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174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667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45858" y="914409"/>
            <a:ext cx="1328738" cy="72538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9650" y="914409"/>
            <a:ext cx="3871913" cy="725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173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9646" y="2133600"/>
            <a:ext cx="5313760" cy="142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US" altLang="fr-F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9644" y="3759200"/>
            <a:ext cx="3942160" cy="152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en-US" altLang="fr-FR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740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493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9645" y="2133606"/>
            <a:ext cx="1914525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88469" y="2133606"/>
            <a:ext cx="1914525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910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856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03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46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6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4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900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421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656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45858" y="914406"/>
            <a:ext cx="1328738" cy="72538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9648" y="914406"/>
            <a:ext cx="3871913" cy="725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85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9645" y="2133600"/>
            <a:ext cx="5313760" cy="142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US" altLang="fr-F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9644" y="3759200"/>
            <a:ext cx="3942160" cy="152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en-US" altLang="fr-FR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84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027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9645" y="2133602"/>
            <a:ext cx="1914525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88469" y="2133602"/>
            <a:ext cx="1914525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530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358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79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9645" y="2133610"/>
            <a:ext cx="1914525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88469" y="2133610"/>
            <a:ext cx="1914525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773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318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1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028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563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45857" y="914402"/>
            <a:ext cx="1328738" cy="72538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9645" y="914402"/>
            <a:ext cx="3871913" cy="725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798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74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963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938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5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881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630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4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4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1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6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6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6558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4115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283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5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92" y="364074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5" y="1913474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474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628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4644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80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28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92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8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7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94" y="36407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7" y="191347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14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82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9644" y="914400"/>
            <a:ext cx="5314950" cy="9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Cliquer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644" y="2133610"/>
            <a:ext cx="394335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Cliquer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572500"/>
            <a:ext cx="1600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572500"/>
            <a:ext cx="2171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572500"/>
            <a:ext cx="1600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9644" y="914400"/>
            <a:ext cx="5314950" cy="9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Cliquer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644" y="2133609"/>
            <a:ext cx="394335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Cliquer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572500"/>
            <a:ext cx="1600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572500"/>
            <a:ext cx="2171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572500"/>
            <a:ext cx="1600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9644" y="914400"/>
            <a:ext cx="5314950" cy="9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Cliquer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644" y="2133606"/>
            <a:ext cx="394335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Cliquer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572500"/>
            <a:ext cx="1600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572500"/>
            <a:ext cx="2171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572500"/>
            <a:ext cx="1600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9644" y="914400"/>
            <a:ext cx="5314950" cy="9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Cliquer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644" y="2133602"/>
            <a:ext cx="394335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Cliquer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572500"/>
            <a:ext cx="1600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572500"/>
            <a:ext cx="2171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572500"/>
            <a:ext cx="1600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8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283D-43E2-4873-B80F-882B53C1C21C}" type="datetimeFigureOut">
              <a:rPr lang="fr-FR" smtClean="0"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4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194DD-3C8C-4CDE-BCBF-2018D7A74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06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jicf.fr/bord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6478"/>
            <a:ext cx="6858000" cy="95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Les élèves, crayon, livr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1" t="3368" r="1787" b="1806"/>
          <a:stretch/>
        </p:blipFill>
        <p:spPr bwMode="auto">
          <a:xfrm rot="13723825">
            <a:off x="3775742" y="2220719"/>
            <a:ext cx="486036" cy="99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4935024" y="6627661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solidFill>
                  <a:schemeClr val="bg1">
                    <a:lumMod val="75000"/>
                  </a:schemeClr>
                </a:solidFill>
              </a:rPr>
              <a:t>http://www.lepetitcoindepartagederomy.fr/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1"/>
          <a:stretch/>
        </p:blipFill>
        <p:spPr>
          <a:xfrm>
            <a:off x="732481" y="1376526"/>
            <a:ext cx="1279045" cy="1703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7"/>
          <a:stretch/>
        </p:blipFill>
        <p:spPr>
          <a:xfrm>
            <a:off x="4678122" y="1259632"/>
            <a:ext cx="1372577" cy="1777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0" r="1889"/>
          <a:stretch/>
        </p:blipFill>
        <p:spPr>
          <a:xfrm>
            <a:off x="476672" y="3100342"/>
            <a:ext cx="1313364" cy="1729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9"/>
          <a:stretch/>
        </p:blipFill>
        <p:spPr>
          <a:xfrm>
            <a:off x="1993015" y="3030900"/>
            <a:ext cx="1388540" cy="182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6"/>
          <a:stretch/>
        </p:blipFill>
        <p:spPr>
          <a:xfrm>
            <a:off x="3564879" y="2937135"/>
            <a:ext cx="1346018" cy="1791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5085184" y="2889840"/>
            <a:ext cx="1368151" cy="1885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9"/>
          <a:stretch/>
        </p:blipFill>
        <p:spPr>
          <a:xfrm>
            <a:off x="458972" y="4860275"/>
            <a:ext cx="1321943" cy="174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8"/>
          <a:stretch/>
        </p:blipFill>
        <p:spPr>
          <a:xfrm>
            <a:off x="1993015" y="4791619"/>
            <a:ext cx="1360187" cy="174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79"/>
          <a:stretch/>
        </p:blipFill>
        <p:spPr>
          <a:xfrm>
            <a:off x="3509817" y="4791619"/>
            <a:ext cx="1346019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8"/>
          <a:stretch/>
        </p:blipFill>
        <p:spPr>
          <a:xfrm>
            <a:off x="4977265" y="4728467"/>
            <a:ext cx="1373077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6"/>
          <a:stretch/>
        </p:blipFill>
        <p:spPr>
          <a:xfrm>
            <a:off x="439069" y="6591819"/>
            <a:ext cx="1361747" cy="1835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3"/>
          <a:stretch/>
        </p:blipFill>
        <p:spPr>
          <a:xfrm>
            <a:off x="1910497" y="6528667"/>
            <a:ext cx="1367789" cy="1813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5"/>
          <a:stretch/>
        </p:blipFill>
        <p:spPr>
          <a:xfrm>
            <a:off x="3428733" y="6542082"/>
            <a:ext cx="1312575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3"/>
          <a:stretch/>
        </p:blipFill>
        <p:spPr>
          <a:xfrm>
            <a:off x="4955876" y="6542082"/>
            <a:ext cx="1343727" cy="1786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http://www.jicf.fr/bord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5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8972" y="505398"/>
            <a:ext cx="60164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Rallye-Lecture</a:t>
            </a:r>
          </a:p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Histoire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en tête</a:t>
            </a:r>
          </a:p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sommaire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                CM1-CM2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ck of books design templat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ck of books design templat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ck of books design templat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ck of books design templat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11</Words>
  <Application>Microsoft Office PowerPoint</Application>
  <PresentationFormat>Affichage à l'écran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Stack of books design template</vt:lpstr>
      <vt:lpstr>1_Stack of books design template</vt:lpstr>
      <vt:lpstr>2_Stack of books design template</vt:lpstr>
      <vt:lpstr>3_Stack of books design template</vt:lpstr>
      <vt:lpstr>Thème Office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romludo</dc:creator>
  <cp:lastModifiedBy>romludo</cp:lastModifiedBy>
  <cp:revision>6</cp:revision>
  <dcterms:created xsi:type="dcterms:W3CDTF">2014-08-10T13:34:20Z</dcterms:created>
  <dcterms:modified xsi:type="dcterms:W3CDTF">2014-08-20T09:55:07Z</dcterms:modified>
</cp:coreProperties>
</file>