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334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33917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7080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660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1016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570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638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38212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760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9144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5521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760D-39EF-43AF-A760-88443B7B192D}" type="datetimeFigureOut">
              <a:rPr lang="fr-BE" smtClean="0"/>
              <a:pPr/>
              <a:t>26/08/2013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D75D-7100-44AB-8BA4-37E6E4B8D98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5499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0194" y="65347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08459" y="3205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8459" y="9146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274" y="139961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pic>
        <p:nvPicPr>
          <p:cNvPr id="1026" name="Picture 2" descr="C:\Users\Maison\Pictures\Dessins\monstre\oursons jeux divers\imagesCALXJ5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095" y="320516"/>
            <a:ext cx="1420885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122594" y="2311596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364780" y="26119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4780" y="32060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3595" y="369100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04487" y="4581128"/>
            <a:ext cx="3528392" cy="216024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79064" y="47733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79064" y="536750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7879" y="58524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995936" y="99898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ZoneTexte 43"/>
          <p:cNvSpPr txBox="1"/>
          <p:nvPr/>
        </p:nvSpPr>
        <p:spPr>
          <a:xfrm>
            <a:off x="4254201" y="35506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254201" y="9491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143016" y="143416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3968336" y="2346147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ZoneTexte 48"/>
          <p:cNvSpPr txBox="1"/>
          <p:nvPr/>
        </p:nvSpPr>
        <p:spPr>
          <a:xfrm>
            <a:off x="4210522" y="26464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210522" y="32405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099337" y="372556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3950229" y="4615679"/>
            <a:ext cx="3528392" cy="216024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ZoneTexte 53"/>
          <p:cNvSpPr txBox="1"/>
          <p:nvPr/>
        </p:nvSpPr>
        <p:spPr>
          <a:xfrm>
            <a:off x="4124806" y="480793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Marie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124806" y="540205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Marie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13621" y="588703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Marie</a:t>
            </a:r>
            <a:endParaRPr lang="fr-BE" sz="4000" b="1" dirty="0">
              <a:latin typeface="CrayonL" pitchFamily="2" charset="0"/>
            </a:endParaRPr>
          </a:p>
        </p:txBody>
      </p:sp>
      <p:pic>
        <p:nvPicPr>
          <p:cNvPr id="1028" name="Picture 4" descr="C:\Users\Maison\Pictures\Dessins\monstre\animaux\dessin-elephant-ble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980" y="4800977"/>
            <a:ext cx="144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ison\Pictures\Dessins\monstre\animaux\chenille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1" t="3076" r="8576"/>
          <a:stretch/>
        </p:blipFill>
        <p:spPr bwMode="auto">
          <a:xfrm>
            <a:off x="5868144" y="289775"/>
            <a:ext cx="150242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ison\Pictures\Dessins\monstre\animaux\mzl.ofczgev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354" y="2559409"/>
            <a:ext cx="144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ison\Pictures\Dessins\monstre\animaux\imagesCA0N8M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354" y="4807938"/>
            <a:ext cx="1358962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ison\Pictures\Dessins\monstre\animaux\3fab7adb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459" y="2520583"/>
            <a:ext cx="97352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54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0194" y="65347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08459" y="3205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8459" y="9146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274" y="139961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2594" y="2311596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364780" y="26119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780" y="32060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3595" y="369100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4487" y="4581128"/>
            <a:ext cx="3528392" cy="216024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279064" y="47733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9064" y="536750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7879" y="58524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pic>
        <p:nvPicPr>
          <p:cNvPr id="2050" name="Picture 2" descr="http://idata.over-blog.com/1/37/96/31/gif-blog/lutin_fille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245" y="193878"/>
            <a:ext cx="1873968" cy="1441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ison\Pictures\Dessins\monstre\lutin\y8EwRYOxjYHYxcz9kDv6Xs0aok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786" y="2604952"/>
            <a:ext cx="15013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ison\Pictures\Dessins\monstre\lutin\a99e288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095" y="4878338"/>
            <a:ext cx="117073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4067944" y="99898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4326209" y="35506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26209" y="9491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15024" y="143416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4040344" y="2346147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4282530" y="26464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282530" y="32405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171345" y="372556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022237" y="4615679"/>
            <a:ext cx="3528392" cy="216024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ZoneTexte 31"/>
          <p:cNvSpPr txBox="1"/>
          <p:nvPr/>
        </p:nvSpPr>
        <p:spPr>
          <a:xfrm>
            <a:off x="4196814" y="480793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196814" y="540205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085629" y="588703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pic>
        <p:nvPicPr>
          <p:cNvPr id="2056" name="Picture 8" descr="C:\Users\Maison\Pictures\Dessins\monstre\animaux\jk4j2h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29186"/>
            <a:ext cx="151048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ison\Pictures\Dessins\monstre\oursons jeux divers\stephanie-holbert-nounours-mari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524521"/>
            <a:ext cx="144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aison\Pictures\petit prince exercices\dessin petit prince livre\mea-secondaire-carre-50533f7440aa0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7" r="18812"/>
          <a:stretch/>
        </p:blipFill>
        <p:spPr bwMode="auto">
          <a:xfrm>
            <a:off x="6096981" y="4773387"/>
            <a:ext cx="128317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77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0194" y="65347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08459" y="3205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8459" y="9146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274" y="139961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2594" y="2311596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364780" y="26119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4780" y="32060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3595" y="369100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4487" y="4581128"/>
            <a:ext cx="3528392" cy="216024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79064" y="47733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9064" y="536750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7879" y="58524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139952" y="69102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4398217" y="324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98217" y="91839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87032" y="1403367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112352" y="2315351"/>
            <a:ext cx="3528392" cy="216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4354538" y="26156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54538" y="32097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43353" y="369476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4094245" y="4584883"/>
            <a:ext cx="3528392" cy="216024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4268822" y="477714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REMY</a:t>
            </a:r>
            <a:endParaRPr lang="fr-BE" sz="2000" b="1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268822" y="537126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omic Sans MS" pitchFamily="66" charset="0"/>
              </a:rPr>
              <a:t>Rémy</a:t>
            </a:r>
            <a:endParaRPr lang="fr-BE" sz="2400" b="1" dirty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157637" y="585623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latin typeface="CrayonL" pitchFamily="2" charset="0"/>
              </a:rPr>
              <a:t>Rémy</a:t>
            </a:r>
            <a:endParaRPr lang="fr-BE" sz="4000" b="1" dirty="0">
              <a:latin typeface="CrayonL" pitchFamily="2" charset="0"/>
            </a:endParaRPr>
          </a:p>
        </p:txBody>
      </p:sp>
      <p:pic>
        <p:nvPicPr>
          <p:cNvPr id="3074" name="Picture 2" descr="C:\Users\Maison\Pictures\petit prince exercices\fond d'écran\o39lax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74" t="6123" r="13579"/>
          <a:stretch/>
        </p:blipFill>
        <p:spPr bwMode="auto">
          <a:xfrm>
            <a:off x="2146315" y="334196"/>
            <a:ext cx="124446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ison\Pictures\petit prince exercices\fond d'écran\2dbab5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631" y="2611913"/>
            <a:ext cx="128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ison\Pictures\Dessins\monstre\animaux\[images.4ever.eu]%20mouton,%20dessin%20anime%2013340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5" t="20497" r="24694" b="3514"/>
          <a:stretch/>
        </p:blipFill>
        <p:spPr bwMode="auto">
          <a:xfrm>
            <a:off x="2099008" y="4878338"/>
            <a:ext cx="1392623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ison\Pictures\Dessins\monstre\animaux\17302218-cute-cow-sitting-in-gras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853" y="313555"/>
            <a:ext cx="144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ison\Pictures\Dessins\monstre\animaux\dibujoscoloreadodemariposa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083" y="2639243"/>
            <a:ext cx="1512000" cy="11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aison\Pictures\Dessins\monstre\animaux\ob_0d66ae70c680ea059514b600956bc7dd_lapin-cretin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713" y="4766426"/>
            <a:ext cx="1508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31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7504" y="188640"/>
            <a:ext cx="3960000" cy="64800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à coins arrondis 4"/>
          <p:cNvSpPr/>
          <p:nvPr/>
        </p:nvSpPr>
        <p:spPr>
          <a:xfrm>
            <a:off x="4499992" y="212809"/>
            <a:ext cx="3960000" cy="6480000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4581128"/>
            <a:ext cx="3672408" cy="1728192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4657937" y="4653136"/>
            <a:ext cx="3672408" cy="1728192"/>
          </a:xfrm>
          <a:prstGeom prst="roundRect">
            <a:avLst/>
          </a:prstGeom>
          <a:ln w="76200">
            <a:solidFill>
              <a:srgbClr val="CC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099" name="Picture 3" descr="C:\Users\Maison\Pictures\Dessins\monstre\lutin\3-b8t_bqw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0" t="4488" r="22714" b="4686"/>
          <a:stretch/>
        </p:blipFill>
        <p:spPr bwMode="auto">
          <a:xfrm>
            <a:off x="827584" y="397804"/>
            <a:ext cx="218920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ison\Pictures\Dessins\monstre\lutin\2-wdm_wga[1]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2" t="78012" r="69671" b="6270"/>
          <a:stretch/>
        </p:blipFill>
        <p:spPr bwMode="auto">
          <a:xfrm>
            <a:off x="430823" y="3746317"/>
            <a:ext cx="937538" cy="7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ison\Pictures\Dessins\monstre\lutin\2-wdm_wga[1]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2" t="78012" r="69671" b="6270"/>
          <a:stretch/>
        </p:blipFill>
        <p:spPr bwMode="auto">
          <a:xfrm>
            <a:off x="2904720" y="3789040"/>
            <a:ext cx="876625" cy="7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23057" y="5371475"/>
            <a:ext cx="24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 smtClean="0">
                <a:latin typeface="CrayonL" pitchFamily="2" charset="0"/>
              </a:rPr>
              <a:t>Rémy</a:t>
            </a:r>
            <a:endParaRPr lang="fr-BE" sz="4800" b="1" dirty="0">
              <a:latin typeface="CrayonL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94288" y="4725144"/>
            <a:ext cx="144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Comic Sans MS" pitchFamily="66" charset="0"/>
              </a:rPr>
              <a:t>Rémy</a:t>
            </a:r>
            <a:endParaRPr lang="fr-BE" sz="3200" b="1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692" y="437753"/>
            <a:ext cx="3276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781728" y="5445224"/>
            <a:ext cx="24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 smtClean="0">
                <a:latin typeface="CrayonL" pitchFamily="2" charset="0"/>
              </a:rPr>
              <a:t>Océane</a:t>
            </a:r>
            <a:endParaRPr lang="fr-BE" sz="4800" b="1" dirty="0">
              <a:latin typeface="CrayonL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00192" y="4884324"/>
            <a:ext cx="181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Comic Sans MS" pitchFamily="66" charset="0"/>
              </a:rPr>
              <a:t>Océane</a:t>
            </a:r>
            <a:endParaRPr lang="fr-BE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1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58</Words>
  <Application>Microsoft Office PowerPoint</Application>
  <PresentationFormat>Affichage à l'écran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delphine</cp:lastModifiedBy>
  <cp:revision>26</cp:revision>
  <dcterms:created xsi:type="dcterms:W3CDTF">2013-07-09T14:16:36Z</dcterms:created>
  <dcterms:modified xsi:type="dcterms:W3CDTF">2013-08-26T20:06:23Z</dcterms:modified>
</cp:coreProperties>
</file>