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053A-F76C-48C0-A741-38E8579335CF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9DAE-81B3-4BE4-B5F9-7AC72FA8E38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S-dragons-et-fleur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livre-Denise-de-Deol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priere-artisa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b-billio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clairetravers.com/images/galerie/C-chats-Colette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d-jean-do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clairetravers.com/images/galerie/lettrine-s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s-sophi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clairetravers.com/images/galerie/p-billiot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r-roman-bi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lairetravers.com/images/galerie/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4896543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  <a:latin typeface="Janda Fabulous" pitchFamily="2" charset="0"/>
              </a:rPr>
              <a:t>L</a:t>
            </a:r>
            <a:r>
              <a:rPr lang="fr-FR" sz="9600" dirty="0" smtClean="0">
                <a:solidFill>
                  <a:srgbClr val="FFFF00"/>
                </a:solidFill>
                <a:latin typeface="Janda Fabulous" pitchFamily="2" charset="0"/>
              </a:rPr>
              <a:t>e</a:t>
            </a:r>
            <a:r>
              <a:rPr lang="fr-FR" sz="9600" dirty="0" smtClean="0">
                <a:solidFill>
                  <a:srgbClr val="00B050"/>
                </a:solidFill>
                <a:latin typeface="Janda Fabulous" pitchFamily="2" charset="0"/>
              </a:rPr>
              <a:t>s</a:t>
            </a:r>
            <a:r>
              <a:rPr lang="fr-FR" sz="9600" dirty="0" smtClean="0">
                <a:latin typeface="Janda Fabulous" pitchFamily="2" charset="0"/>
              </a:rPr>
              <a:t> </a:t>
            </a:r>
            <a:r>
              <a:rPr lang="fr-FR" sz="9600" dirty="0" smtClean="0">
                <a:solidFill>
                  <a:srgbClr val="00B0F0"/>
                </a:solidFill>
                <a:latin typeface="Janda Fabulous" pitchFamily="2" charset="0"/>
              </a:rPr>
              <a:t>e</a:t>
            </a:r>
            <a:r>
              <a:rPr lang="fr-FR" sz="9600" dirty="0" smtClean="0">
                <a:solidFill>
                  <a:schemeClr val="accent6"/>
                </a:solidFill>
                <a:latin typeface="Janda Fabulous" pitchFamily="2" charset="0"/>
              </a:rPr>
              <a:t>n</a:t>
            </a:r>
            <a:r>
              <a:rPr lang="fr-FR" sz="9600" dirty="0" smtClean="0">
                <a:solidFill>
                  <a:srgbClr val="00B050"/>
                </a:solidFill>
                <a:latin typeface="Janda Fabulous" pitchFamily="2" charset="0"/>
              </a:rPr>
              <a:t>l</a:t>
            </a:r>
            <a:r>
              <a:rPr lang="fr-FR" sz="9600" dirty="0" smtClean="0">
                <a:solidFill>
                  <a:srgbClr val="C00000"/>
                </a:solidFill>
                <a:latin typeface="Janda Fabulous" pitchFamily="2" charset="0"/>
              </a:rPr>
              <a:t>u</a:t>
            </a:r>
            <a:r>
              <a:rPr lang="fr-FR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Janda Fabulous" pitchFamily="2" charset="0"/>
              </a:rPr>
              <a:t>m</a:t>
            </a:r>
            <a:r>
              <a:rPr lang="fr-FR" sz="9600" dirty="0" smtClean="0">
                <a:solidFill>
                  <a:schemeClr val="tx2">
                    <a:lumMod val="75000"/>
                  </a:schemeClr>
                </a:solidFill>
                <a:latin typeface="Janda Fabulous" pitchFamily="2" charset="0"/>
              </a:rPr>
              <a:t>i</a:t>
            </a:r>
            <a:r>
              <a:rPr lang="fr-FR" sz="9600" dirty="0" smtClean="0">
                <a:solidFill>
                  <a:schemeClr val="accent2">
                    <a:lumMod val="50000"/>
                  </a:schemeClr>
                </a:solidFill>
                <a:latin typeface="Janda Fabulous" pitchFamily="2" charset="0"/>
              </a:rPr>
              <a:t>n</a:t>
            </a:r>
            <a:r>
              <a:rPr lang="fr-FR" sz="9600" dirty="0" smtClean="0">
                <a:solidFill>
                  <a:srgbClr val="FFC000"/>
                </a:solidFill>
                <a:latin typeface="Janda Fabulous" pitchFamily="2" charset="0"/>
              </a:rPr>
              <a:t>u</a:t>
            </a:r>
            <a:r>
              <a:rPr lang="fr-FR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Janda Fabulous" pitchFamily="2" charset="0"/>
              </a:rPr>
              <a:t>r</a:t>
            </a:r>
            <a:r>
              <a:rPr lang="fr-FR" sz="9600" dirty="0" smtClean="0">
                <a:solidFill>
                  <a:schemeClr val="accent4">
                    <a:lumMod val="75000"/>
                  </a:schemeClr>
                </a:solidFill>
                <a:latin typeface="Janda Fabulous" pitchFamily="2" charset="0"/>
              </a:rPr>
              <a:t>e</a:t>
            </a:r>
            <a:r>
              <a:rPr lang="fr-FR" sz="9600" dirty="0" smtClean="0">
                <a:latin typeface="Janda Fabulous" pitchFamily="2" charset="0"/>
              </a:rPr>
              <a:t>s</a:t>
            </a:r>
            <a:endParaRPr lang="fr-FR" sz="9600" dirty="0">
              <a:latin typeface="Janda Fabulo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lairetravers.com/images/galerie/S-dragons-et-fleur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47664" y="266700"/>
            <a:ext cx="61817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lairetravers.com/images/galerie/livre-Denise-de-Deol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339753" y="332656"/>
            <a:ext cx="46259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9" y="757238"/>
            <a:ext cx="85439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1" y="1171575"/>
            <a:ext cx="7429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minimat.net/projets/rois/roidessin/roienluminur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7"/>
            <a:ext cx="4777904" cy="60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rencontres.typepad.com/.a/6a01348885f0d0970c0168ec16f187970c-p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064936" cy="57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9"/>
            <a:ext cx="3960480" cy="59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lg-massenet.ac-aix-marseille.fr/spip/IMG/image/enluminure-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88259" cy="2496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ftcdn.net/jpg/00/42/29/05/400_F_42290509_5dd8oulqdY2C3w0YW1JbVYiNTDzD6l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328592" cy="626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weblettres.net/blogs/uploads/a/AMET/17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256584" cy="6242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eblettres.net/blogs/uploads/a/AMET/1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92488" cy="6413032"/>
          </a:xfrm>
          <a:prstGeom prst="rect">
            <a:avLst/>
          </a:prstGeom>
          <a:noFill/>
        </p:spPr>
      </p:pic>
      <p:pic>
        <p:nvPicPr>
          <p:cNvPr id="3" name="Picture 4" descr="http://www.etab.ac-caen.fr/ecauge/artsplast/Moyenage/enlu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7"/>
            <a:ext cx="4032448" cy="605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http://www.clairetravers.com/images/galerie/priere-artisa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95737" y="260648"/>
            <a:ext cx="4638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airetravers.com/images/galerie/b-billi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378486"/>
            <a:ext cx="3858597" cy="578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ttp://www.clairetravers.com/images/galerie/C-chats-Colett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60032" y="1052737"/>
            <a:ext cx="3911600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airetravers.com/images/galerie/d-jean-d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1052737"/>
            <a:ext cx="38862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ttp://www.clairetravers.com/images/galerie/lettrine-s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4008" y="1052737"/>
            <a:ext cx="40751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airetravers.com/images/galerie/s-sophi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4" y="764705"/>
            <a:ext cx="339248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://www.clairetravers.com/images/galerie/p-billiot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08105" y="404664"/>
            <a:ext cx="288814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airetravers.com/images/galerie/r-roman-bi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7705" y="260649"/>
            <a:ext cx="5827713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lairetravers.com/images/galerie/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63689" y="332656"/>
            <a:ext cx="58293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Affichage à l'écran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Les enluminures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enluminures</dc:title>
  <dc:creator>vero</dc:creator>
  <cp:lastModifiedBy>vero</cp:lastModifiedBy>
  <cp:revision>6</cp:revision>
  <dcterms:created xsi:type="dcterms:W3CDTF">2013-01-16T17:44:18Z</dcterms:created>
  <dcterms:modified xsi:type="dcterms:W3CDTF">2013-01-16T18:28:14Z</dcterms:modified>
</cp:coreProperties>
</file>