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15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nombres jusqu’à 99 (2)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7" y="735480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comparer deux nombres entre eux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81946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877273" y="73548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n°2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286173" y="3050807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intercaler un nombre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660481" y="312389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5625185" y="3039915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5686" y="1310367"/>
            <a:ext cx="4928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Complète avec le signe qui convient  &lt;  ou  &gt;</a:t>
            </a:r>
          </a:p>
          <a:p>
            <a:endParaRPr lang="fr-FR" sz="1200" b="1" u="sng" dirty="0"/>
          </a:p>
          <a:p>
            <a:pPr>
              <a:lnSpc>
                <a:spcPct val="200000"/>
              </a:lnSpc>
            </a:pPr>
            <a:r>
              <a:rPr lang="fr-FR" sz="1200" dirty="0" smtClean="0"/>
              <a:t>37 ……. </a:t>
            </a:r>
            <a:r>
              <a:rPr lang="fr-FR" sz="1200" dirty="0"/>
              <a:t>48		89 </a:t>
            </a:r>
            <a:r>
              <a:rPr lang="fr-FR" sz="1200" dirty="0" smtClean="0"/>
              <a:t>……. 90</a:t>
            </a:r>
            <a:endParaRPr lang="fr-FR" sz="1200" dirty="0" smtClean="0"/>
          </a:p>
          <a:p>
            <a:pPr>
              <a:lnSpc>
                <a:spcPct val="200000"/>
              </a:lnSpc>
            </a:pPr>
            <a:r>
              <a:rPr lang="fr-FR" sz="1200" dirty="0" smtClean="0"/>
              <a:t>72 ……. 69		56 ……. 59</a:t>
            </a:r>
          </a:p>
          <a:p>
            <a:pPr>
              <a:lnSpc>
                <a:spcPct val="200000"/>
              </a:lnSpc>
            </a:pPr>
            <a:r>
              <a:rPr lang="fr-FR" sz="1200" dirty="0"/>
              <a:t>56 </a:t>
            </a:r>
            <a:r>
              <a:rPr lang="fr-FR" sz="1200" dirty="0" smtClean="0"/>
              <a:t>……. 65		95 ……. 91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345686" y="3584848"/>
            <a:ext cx="6178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Complète avec un nombre qui convient</a:t>
            </a:r>
          </a:p>
          <a:p>
            <a:endParaRPr lang="fr-FR" sz="1200" dirty="0"/>
          </a:p>
          <a:p>
            <a:pPr>
              <a:lnSpc>
                <a:spcPct val="200000"/>
              </a:lnSpc>
            </a:pPr>
            <a:r>
              <a:rPr lang="fr-FR" sz="1200" dirty="0"/>
              <a:t>38 &lt; </a:t>
            </a:r>
            <a:r>
              <a:rPr lang="fr-FR" sz="1200" dirty="0" smtClean="0"/>
              <a:t>……….. &lt; 40		 60 &gt; ……….. 58</a:t>
            </a:r>
          </a:p>
          <a:p>
            <a:pPr>
              <a:lnSpc>
                <a:spcPct val="200000"/>
              </a:lnSpc>
            </a:pPr>
            <a:r>
              <a:rPr lang="fr-FR" sz="1200" dirty="0"/>
              <a:t>69 &lt; </a:t>
            </a:r>
            <a:r>
              <a:rPr lang="fr-FR" sz="1200" dirty="0" smtClean="0"/>
              <a:t>……….. &lt; 71		77 &gt; ……….. 75</a:t>
            </a:r>
          </a:p>
          <a:p>
            <a:pPr>
              <a:lnSpc>
                <a:spcPct val="200000"/>
              </a:lnSpc>
            </a:pPr>
            <a:r>
              <a:rPr lang="fr-FR" sz="1200" dirty="0"/>
              <a:t>36 &lt; </a:t>
            </a:r>
            <a:r>
              <a:rPr lang="fr-FR" sz="1200" dirty="0" smtClean="0"/>
              <a:t>……….. &lt; 38		25 &lt; ……….. 27</a:t>
            </a:r>
            <a:endParaRPr lang="fr-FR" sz="1200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286173" y="5343043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ranger dans l’ordre croissant</a:t>
            </a:r>
            <a:endParaRPr lang="fr-FR" sz="1300" dirty="0"/>
          </a:p>
        </p:txBody>
      </p:sp>
      <p:sp>
        <p:nvSpPr>
          <p:cNvPr id="35" name="ZoneTexte 34"/>
          <p:cNvSpPr txBox="1"/>
          <p:nvPr/>
        </p:nvSpPr>
        <p:spPr>
          <a:xfrm>
            <a:off x="4660481" y="541613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36" name="Ellipse 35"/>
          <p:cNvSpPr/>
          <p:nvPr/>
        </p:nvSpPr>
        <p:spPr>
          <a:xfrm>
            <a:off x="5625185" y="5332151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43745" y="6249144"/>
            <a:ext cx="6250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58 – 63 – 52 – 75 – 70 – 66 – 83 – </a:t>
            </a:r>
            <a:r>
              <a:rPr lang="fr-FR" sz="1200" dirty="0" smtClean="0"/>
              <a:t>69</a:t>
            </a:r>
          </a:p>
          <a:p>
            <a:pPr algn="ctr"/>
            <a:endParaRPr lang="fr-FR" sz="1200" dirty="0" smtClean="0"/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_____________________________________________________________________________</a:t>
            </a:r>
            <a:endParaRPr lang="fr-FR" sz="1200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286173" y="7523885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Placer le signe qui convient</a:t>
            </a:r>
            <a:endParaRPr lang="fr-FR" sz="1300" dirty="0"/>
          </a:p>
        </p:txBody>
      </p:sp>
      <p:sp>
        <p:nvSpPr>
          <p:cNvPr id="38" name="ZoneTexte 37"/>
          <p:cNvSpPr txBox="1"/>
          <p:nvPr/>
        </p:nvSpPr>
        <p:spPr>
          <a:xfrm>
            <a:off x="4660481" y="75969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39" name="Ellipse 38"/>
          <p:cNvSpPr/>
          <p:nvPr/>
        </p:nvSpPr>
        <p:spPr>
          <a:xfrm>
            <a:off x="5625185" y="7512993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32657" y="5830599"/>
            <a:ext cx="3803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Range dans l’ordre croissant</a:t>
            </a:r>
            <a:endParaRPr lang="fr-FR" sz="1200" b="1" u="sng" dirty="0"/>
          </a:p>
        </p:txBody>
      </p:sp>
      <p:sp>
        <p:nvSpPr>
          <p:cNvPr id="16" name="ZoneTexte 15"/>
          <p:cNvSpPr txBox="1"/>
          <p:nvPr/>
        </p:nvSpPr>
        <p:spPr>
          <a:xfrm>
            <a:off x="309682" y="8121352"/>
            <a:ext cx="6250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Calcule </a:t>
            </a:r>
            <a:r>
              <a:rPr lang="fr-FR" sz="1200" b="1" u="sng" dirty="0" smtClean="0"/>
              <a:t>et place le signe qui convient :  =  ou &lt;  ou  &gt;</a:t>
            </a:r>
            <a:endParaRPr lang="fr-FR" sz="1200" b="1" u="sng" dirty="0" smtClean="0"/>
          </a:p>
          <a:p>
            <a:endParaRPr lang="fr-FR" sz="1200" dirty="0"/>
          </a:p>
          <a:p>
            <a:pPr>
              <a:lnSpc>
                <a:spcPct val="200000"/>
              </a:lnSpc>
            </a:pPr>
            <a:r>
              <a:rPr lang="fr-FR" sz="1200" dirty="0" smtClean="0"/>
              <a:t>6 + 7 </a:t>
            </a:r>
            <a:r>
              <a:rPr lang="fr-FR" sz="1200" dirty="0"/>
              <a:t>……… 15		5 + 9 </a:t>
            </a:r>
            <a:r>
              <a:rPr lang="fr-FR" sz="1200" dirty="0" smtClean="0"/>
              <a:t>……… 13		5 + 7 ……… 10</a:t>
            </a:r>
            <a:endParaRPr lang="fr-FR" sz="1200" dirty="0" smtClean="0"/>
          </a:p>
          <a:p>
            <a:pPr>
              <a:lnSpc>
                <a:spcPct val="200000"/>
              </a:lnSpc>
            </a:pPr>
            <a:r>
              <a:rPr lang="fr-FR" sz="1200" dirty="0" smtClean="0"/>
              <a:t>14 ………</a:t>
            </a:r>
            <a:r>
              <a:rPr lang="fr-FR" sz="1200" dirty="0"/>
              <a:t> </a:t>
            </a:r>
            <a:r>
              <a:rPr lang="fr-FR" sz="1200" dirty="0" smtClean="0"/>
              <a:t>4 + 10	54 ……… 45 + 7	17 + 8 ……… 24</a:t>
            </a:r>
          </a:p>
          <a:p>
            <a:pPr>
              <a:lnSpc>
                <a:spcPct val="200000"/>
              </a:lnSpc>
            </a:pPr>
            <a:r>
              <a:rPr lang="fr-FR" sz="1200" dirty="0" smtClean="0"/>
              <a:t>32 + 8 ……… 41	31 ……… 24 + 6	66 ……… 58 + 8</a:t>
            </a:r>
            <a:endParaRPr lang="fr-FR" sz="1200" dirty="0"/>
          </a:p>
        </p:txBody>
      </p:sp>
      <p:sp>
        <p:nvSpPr>
          <p:cNvPr id="30" name="Ellipse 29"/>
          <p:cNvSpPr/>
          <p:nvPr/>
        </p:nvSpPr>
        <p:spPr>
          <a:xfrm>
            <a:off x="252216" y="7287132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1" name="ZoneTexte 6"/>
          <p:cNvSpPr txBox="1"/>
          <p:nvPr/>
        </p:nvSpPr>
        <p:spPr>
          <a:xfrm>
            <a:off x="270812" y="7287132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3</a:t>
            </a:r>
            <a:endParaRPr lang="fr-FR" sz="1100" dirty="0"/>
          </a:p>
        </p:txBody>
      </p:sp>
      <p:sp>
        <p:nvSpPr>
          <p:cNvPr id="32" name="Ellipse 31"/>
          <p:cNvSpPr/>
          <p:nvPr/>
        </p:nvSpPr>
        <p:spPr>
          <a:xfrm>
            <a:off x="267577" y="2862289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4" name="ZoneTexte 6"/>
          <p:cNvSpPr txBox="1"/>
          <p:nvPr/>
        </p:nvSpPr>
        <p:spPr>
          <a:xfrm>
            <a:off x="286173" y="2862289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3</a:t>
            </a:r>
            <a:endParaRPr lang="fr-FR" sz="1100" dirty="0"/>
          </a:p>
        </p:txBody>
      </p:sp>
      <p:sp>
        <p:nvSpPr>
          <p:cNvPr id="40" name="Ellipse 39"/>
          <p:cNvSpPr/>
          <p:nvPr/>
        </p:nvSpPr>
        <p:spPr>
          <a:xfrm>
            <a:off x="263714" y="516547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1" name="ZoneTexte 6"/>
          <p:cNvSpPr txBox="1"/>
          <p:nvPr/>
        </p:nvSpPr>
        <p:spPr>
          <a:xfrm>
            <a:off x="282310" y="5165473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3</a:t>
            </a:r>
            <a:endParaRPr lang="fr-FR" sz="1100" dirty="0"/>
          </a:p>
        </p:txBody>
      </p:sp>
      <p:sp>
        <p:nvSpPr>
          <p:cNvPr id="42" name="Ellipse 41"/>
          <p:cNvSpPr/>
          <p:nvPr/>
        </p:nvSpPr>
        <p:spPr>
          <a:xfrm>
            <a:off x="252216" y="557856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3" name="ZoneTexte 6"/>
          <p:cNvSpPr txBox="1"/>
          <p:nvPr/>
        </p:nvSpPr>
        <p:spPr>
          <a:xfrm>
            <a:off x="270812" y="557856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3</a:t>
            </a:r>
            <a:endParaRPr lang="fr-F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</TotalTime>
  <Words>114</Words>
  <Application>Microsoft Office PowerPoint</Application>
  <PresentationFormat>Format A4 (210 x 297 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332</cp:revision>
  <cp:lastPrinted>2014-04-28T15:31:46Z</cp:lastPrinted>
  <dcterms:created xsi:type="dcterms:W3CDTF">2011-03-18T16:06:50Z</dcterms:created>
  <dcterms:modified xsi:type="dcterms:W3CDTF">2014-07-18T09:51:48Z</dcterms:modified>
</cp:coreProperties>
</file>