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BD3"/>
    <a:srgbClr val="D2C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2256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22/10/2022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71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22/10/2022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605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22/10/2022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969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22/10/2022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849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22/10/2022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14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22/10/2022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245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22/10/2022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693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22/10/2022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23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22/10/2022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71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22/10/2022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85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22/10/2022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04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7D0F5-5A66-4E12-9CCB-81EB96C89207}" type="datetimeFigureOut">
              <a:rPr lang="fr-FR" smtClean="0"/>
              <a:t>22/10/2022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24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microsoft.com/office/2007/relationships/hdphoto" Target="../media/hdphoto1.wdp"/><Relationship Id="rId7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webp"/><Relationship Id="rId5" Type="http://schemas.openxmlformats.org/officeDocument/2006/relationships/image" Target="../media/image20.wmf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wmf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503414"/>
            <a:ext cx="6345936" cy="19106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  Pangbotchi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26587" y="5787293"/>
            <a:ext cx="6345936" cy="234140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Pangbotchi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petit yéti joue dans la 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neige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a faim.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 Je vais manger un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beignet 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», se dit-il.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Mais… dans le frigo, il y a des 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lutins!</a:t>
            </a: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1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90669" y="2684662"/>
            <a:ext cx="3063767" cy="29306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beignet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neige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 lutins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2F5B574-CB22-5247-E39F-79BB0E151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7647" y1="30398" x2="57647" y2="30398"/>
                        <a14:foregroundMark x1="64118" y1="33124" x2="64118" y2="33124"/>
                        <a14:foregroundMark x1="70588" y1="32914" x2="70588" y2="32914"/>
                        <a14:foregroundMark x1="61176" y1="33753" x2="61176" y2="33753"/>
                        <a14:foregroundMark x1="40588" y1="21593" x2="40588" y2="21593"/>
                        <a14:foregroundMark x1="38235" y1="21384" x2="38235" y2="21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73" r="12792" b="18618"/>
          <a:stretch/>
        </p:blipFill>
        <p:spPr>
          <a:xfrm>
            <a:off x="3499555" y="52578"/>
            <a:ext cx="2579942" cy="293064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B7B3809-0FD8-DD51-E92A-FB944068D6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3"/>
          <a:stretch/>
        </p:blipFill>
        <p:spPr>
          <a:xfrm>
            <a:off x="3499555" y="2953218"/>
            <a:ext cx="3063767" cy="2341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DBCB24A-F183-69FA-E12C-517F1A6143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910" y="2788918"/>
            <a:ext cx="910206" cy="91249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51E08DD-C2CF-7768-BF95-A678768BE8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47" y="4388146"/>
            <a:ext cx="1055326" cy="105532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22F5143-BF9F-8CA1-E381-0F4612754E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249" y="4530704"/>
            <a:ext cx="1055326" cy="105532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4EB9EC8-B6BF-D759-8E60-3F9AE5ED1D4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1" t="8696" r="14756" b="13441"/>
          <a:stretch/>
        </p:blipFill>
        <p:spPr>
          <a:xfrm>
            <a:off x="1432927" y="3504902"/>
            <a:ext cx="910206" cy="93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15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503414"/>
            <a:ext cx="6345936" cy="19106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  Pangbotchi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26587" y="5787293"/>
            <a:ext cx="6345936" cy="225641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baignoire 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glisse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bien dans la descente.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Quand est-ce que le Père Noël va venir les chercher?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Quand la 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nuit 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sera tombée. Il va d’abord 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dîner. 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Répond Papa Yéti</a:t>
            </a: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10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90669" y="2684662"/>
            <a:ext cx="3063767" cy="29306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Glisser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nuit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Dîner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2F5B574-CB22-5247-E39F-79BB0E151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7647" y1="30398" x2="57647" y2="30398"/>
                        <a14:foregroundMark x1="64118" y1="33124" x2="64118" y2="33124"/>
                        <a14:foregroundMark x1="70588" y1="32914" x2="70588" y2="32914"/>
                        <a14:foregroundMark x1="61176" y1="33753" x2="61176" y2="33753"/>
                        <a14:foregroundMark x1="40588" y1="21593" x2="40588" y2="21593"/>
                        <a14:foregroundMark x1="38235" y1="21384" x2="38235" y2="21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73" r="12792" b="18618"/>
          <a:stretch/>
        </p:blipFill>
        <p:spPr>
          <a:xfrm>
            <a:off x="3499555" y="52578"/>
            <a:ext cx="2579942" cy="293064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A9C86DC-FF6A-C7B6-C418-74FDA34615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465" y="2788918"/>
            <a:ext cx="908173" cy="90817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328A112-FF62-D115-0B13-D8570E3C36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64" y="3684119"/>
            <a:ext cx="1207974" cy="120797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6833AC6-4208-E987-E534-349E5B029D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63" y="4511583"/>
            <a:ext cx="1207975" cy="120797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0E7331B-E014-F87D-9A28-C00F06C044C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t="4931" r="2705" b="3906"/>
          <a:stretch/>
        </p:blipFill>
        <p:spPr>
          <a:xfrm>
            <a:off x="3449720" y="3026542"/>
            <a:ext cx="3117611" cy="22564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75278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503414"/>
            <a:ext cx="6345936" cy="19106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  Pangbotchi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26587" y="5787293"/>
            <a:ext cx="6345936" cy="242472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Pour le dîner, Maman Yéti a préparé des beignets à la bave de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yack 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au 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chocolat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Pangbotchi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régale.</a:t>
            </a:r>
          </a:p>
          <a:p>
            <a:pPr algn="just">
              <a:lnSpc>
                <a:spcPct val="150000"/>
              </a:lnSpc>
            </a:pPr>
            <a:endParaRPr lang="fr-FR" sz="800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Maman éteint la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lumière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.. « Maintenant il faut dormir. »</a:t>
            </a: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11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90669" y="2684662"/>
            <a:ext cx="3063767" cy="29306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yack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 chocolat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lumière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2F5B574-CB22-5247-E39F-79BB0E151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7647" y1="30398" x2="57647" y2="30398"/>
                        <a14:foregroundMark x1="64118" y1="33124" x2="64118" y2="33124"/>
                        <a14:foregroundMark x1="70588" y1="32914" x2="70588" y2="32914"/>
                        <a14:foregroundMark x1="61176" y1="33753" x2="61176" y2="33753"/>
                        <a14:foregroundMark x1="40588" y1="21593" x2="40588" y2="21593"/>
                        <a14:foregroundMark x1="38235" y1="21384" x2="38235" y2="21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73" r="12792" b="18618"/>
          <a:stretch/>
        </p:blipFill>
        <p:spPr>
          <a:xfrm>
            <a:off x="3499555" y="52578"/>
            <a:ext cx="2579942" cy="293064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06CEB82-DA95-1402-1F0E-478CD4D81A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46032">
            <a:off x="2028865" y="3576242"/>
            <a:ext cx="1013680" cy="101368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BB1497C-4A4E-46D5-4C27-CF13C4F4D4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220" y="4601621"/>
            <a:ext cx="1013681" cy="101368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ED41C5E-600D-7D8C-F306-DD52CFD25B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75" y="2879930"/>
            <a:ext cx="822960" cy="81381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99A5AD0-5183-BCC5-DA08-D97D1B27067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" t="3564" r="4762" b="3564"/>
          <a:stretch/>
        </p:blipFill>
        <p:spPr>
          <a:xfrm>
            <a:off x="3444187" y="2586006"/>
            <a:ext cx="2339233" cy="17928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0F8C4BE-110E-A60F-B497-3D36F26ABD9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t="4248" r="5733" b="8099"/>
          <a:stretch/>
        </p:blipFill>
        <p:spPr>
          <a:xfrm>
            <a:off x="4095164" y="3949712"/>
            <a:ext cx="2511029" cy="17862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12365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503414"/>
            <a:ext cx="6345936" cy="19106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  Pangbotchi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26587" y="5787293"/>
            <a:ext cx="6345936" cy="228241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Pangbotchi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n’a pas 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sommeil.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Père Noël qui 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embrasse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Maman? Je vais le suivre.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Papa! Je t’ai 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reconnu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C’est TOI le Père Noël!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Pangbotchi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Retourne te coucher!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Papa, s’il te plaît… je peux venir avec toi?</a:t>
            </a: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12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90669" y="2684662"/>
            <a:ext cx="3063767" cy="29306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Embrasser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Avoir sommeil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Reconnaître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2F5B574-CB22-5247-E39F-79BB0E151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7647" y1="30398" x2="57647" y2="30398"/>
                        <a14:foregroundMark x1="64118" y1="33124" x2="64118" y2="33124"/>
                        <a14:foregroundMark x1="70588" y1="32914" x2="70588" y2="32914"/>
                        <a14:foregroundMark x1="61176" y1="33753" x2="61176" y2="33753"/>
                        <a14:foregroundMark x1="40588" y1="21593" x2="40588" y2="21593"/>
                        <a14:foregroundMark x1="38235" y1="21384" x2="38235" y2="21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73" r="12792" b="18618"/>
          <a:stretch/>
        </p:blipFill>
        <p:spPr>
          <a:xfrm>
            <a:off x="3499555" y="52578"/>
            <a:ext cx="2579942" cy="293064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227CC57-52D9-5C19-4247-518B2C24B8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36" y="2684662"/>
            <a:ext cx="1119188" cy="111918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9860710-32EE-9310-6ADA-90A3B9040D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277" y="3651495"/>
            <a:ext cx="1119188" cy="111918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7C78028-B738-536F-7858-A86FDD0C13E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7634" r="65557" b="55093"/>
          <a:stretch/>
        </p:blipFill>
        <p:spPr>
          <a:xfrm>
            <a:off x="1822552" y="4696018"/>
            <a:ext cx="744802" cy="89439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C4D6414-0BDF-053B-275D-04CCE155C7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t="4589" r="2705" b="4931"/>
          <a:stretch/>
        </p:blipFill>
        <p:spPr>
          <a:xfrm>
            <a:off x="3424632" y="3012462"/>
            <a:ext cx="3177336" cy="22824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4189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503414"/>
            <a:ext cx="6345936" cy="19106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  Pangbotchi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26587" y="5787293"/>
            <a:ext cx="6345936" cy="23467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fr-FR" sz="1600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Ils cherchent la maison du 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Père Noël.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Sortez d’ici! dit </a:t>
            </a:r>
            <a:r>
              <a:rPr lang="fr-FR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Pangbotchi</a:t>
            </a: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Non! 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Protestent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les lutins.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Papa!!! Des lutins ont mangé mon 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goûter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Quoi? … Des lutins?</a:t>
            </a:r>
          </a:p>
          <a:p>
            <a:pPr algn="just">
              <a:lnSpc>
                <a:spcPct val="150000"/>
              </a:lnSpc>
            </a:pPr>
            <a:endParaRPr lang="fr-FR" sz="1600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2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90669" y="2684662"/>
            <a:ext cx="3063767" cy="29306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goûter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Père Noël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Protester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2F5B574-CB22-5247-E39F-79BB0E151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7647" y1="30398" x2="57647" y2="30398"/>
                        <a14:foregroundMark x1="64118" y1="33124" x2="64118" y2="33124"/>
                        <a14:foregroundMark x1="70588" y1="32914" x2="70588" y2="32914"/>
                        <a14:foregroundMark x1="61176" y1="33753" x2="61176" y2="33753"/>
                        <a14:foregroundMark x1="40588" y1="21593" x2="40588" y2="21593"/>
                        <a14:foregroundMark x1="38235" y1="21384" x2="38235" y2="21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73" r="12792" b="18618"/>
          <a:stretch/>
        </p:blipFill>
        <p:spPr>
          <a:xfrm>
            <a:off x="3499555" y="52578"/>
            <a:ext cx="2579942" cy="293064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0CC690A-DC37-A0E7-FD9A-B56E1B1E61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52" y="2906688"/>
            <a:ext cx="785080" cy="78508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C830B16-2BA3-4D94-AC83-9294876F2F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970" y="3759351"/>
            <a:ext cx="781261" cy="78126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B72BDAD-B1D6-3A16-2D2A-EAA745043FF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7" r="15267"/>
          <a:stretch/>
        </p:blipFill>
        <p:spPr>
          <a:xfrm>
            <a:off x="1547004" y="4560515"/>
            <a:ext cx="654652" cy="97650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ABBEBE8-58B0-B02F-C126-3E88528BE9D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" t="3222" r="2705" b="4931"/>
          <a:stretch/>
        </p:blipFill>
        <p:spPr>
          <a:xfrm>
            <a:off x="3457991" y="3082241"/>
            <a:ext cx="3166104" cy="2346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88879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503414"/>
            <a:ext cx="6345936" cy="19106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  Pangbotchi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26587" y="5787293"/>
            <a:ext cx="6345936" cy="22997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Hop! dans le 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frigo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 sont les lutins du Père Noël, On va les laisser tout l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à-haut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Le Père Noël saura où les trouver pour préparer les 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cadeaux.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3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90669" y="2684662"/>
            <a:ext cx="3063767" cy="29306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frigo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Là-haut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cadeaux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2F5B574-CB22-5247-E39F-79BB0E151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7647" y1="30398" x2="57647" y2="30398"/>
                        <a14:foregroundMark x1="64118" y1="33124" x2="64118" y2="33124"/>
                        <a14:foregroundMark x1="70588" y1="32914" x2="70588" y2="32914"/>
                        <a14:foregroundMark x1="61176" y1="33753" x2="61176" y2="33753"/>
                        <a14:foregroundMark x1="40588" y1="21593" x2="40588" y2="21593"/>
                        <a14:foregroundMark x1="38235" y1="21384" x2="38235" y2="21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73" r="12792" b="18618"/>
          <a:stretch/>
        </p:blipFill>
        <p:spPr>
          <a:xfrm>
            <a:off x="3499555" y="52578"/>
            <a:ext cx="2579942" cy="293064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6AC822C-0040-DCC7-4A06-B73811BB67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504" y="2788918"/>
            <a:ext cx="996096" cy="99609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8704341-606F-5559-70D4-5A9D02C2C6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63" y="3849629"/>
            <a:ext cx="996096" cy="99860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CD4792B-C16B-2260-2411-263B670969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00" y="4671976"/>
            <a:ext cx="738554" cy="74041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0BD7F53-4B94-F31F-1320-10397E6486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071" y="4899239"/>
            <a:ext cx="665058" cy="66505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936931F-1B57-5975-BDF1-02834FDC30A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t="4248" r="7467" b="8099"/>
          <a:stretch/>
        </p:blipFill>
        <p:spPr>
          <a:xfrm>
            <a:off x="3463637" y="2999401"/>
            <a:ext cx="3138331" cy="2299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52621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503414"/>
            <a:ext cx="6345936" cy="19106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  Pangbotchi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26587" y="5787293"/>
            <a:ext cx="6345936" cy="225962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frigo est une bonne 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luge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Père Noël va les trouver dans cette 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grotte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Mais oui, répond Papa Yéti.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habite où le Père Noël?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déménage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tous les ans.</a:t>
            </a: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4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90669" y="2684662"/>
            <a:ext cx="3063767" cy="29306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luge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grotte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Déménager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2F5B574-CB22-5247-E39F-79BB0E151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7647" y1="30398" x2="57647" y2="30398"/>
                        <a14:foregroundMark x1="64118" y1="33124" x2="64118" y2="33124"/>
                        <a14:foregroundMark x1="70588" y1="32914" x2="70588" y2="32914"/>
                        <a14:foregroundMark x1="61176" y1="33753" x2="61176" y2="33753"/>
                        <a14:foregroundMark x1="40588" y1="21593" x2="40588" y2="21593"/>
                        <a14:foregroundMark x1="38235" y1="21384" x2="38235" y2="21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73" r="12792" b="18618"/>
          <a:stretch/>
        </p:blipFill>
        <p:spPr>
          <a:xfrm>
            <a:off x="3499555" y="52578"/>
            <a:ext cx="2579942" cy="293064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3F729B0-AB39-C760-CC76-1B62C71EA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039" y="2831521"/>
            <a:ext cx="1035823" cy="103582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1C1018E-06B3-E5D4-281E-3DB6A95FF1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65" y="3736445"/>
            <a:ext cx="762328" cy="76232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E58D454-D8DB-A97F-2095-AC7127A313A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7" t="8125" r="9620" b="14028"/>
          <a:stretch/>
        </p:blipFill>
        <p:spPr>
          <a:xfrm>
            <a:off x="1822552" y="4542003"/>
            <a:ext cx="1035823" cy="103006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DAD3409-AE4F-0350-FCC3-8A2ED8964DC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" t="3564" r="4762" b="8100"/>
          <a:stretch/>
        </p:blipFill>
        <p:spPr>
          <a:xfrm>
            <a:off x="3428999" y="2958469"/>
            <a:ext cx="3151871" cy="22596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20604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503414"/>
            <a:ext cx="6345936" cy="19106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  Pangbotchi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26587" y="5787294"/>
            <a:ext cx="6345936" cy="23387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Pangbotchi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 dans le salon, la 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télé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est allumée, et le 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canapé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est occupé!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cherche la maison du Père Noël….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 Ce n’est pas ici dit Pangbotchi. Allez, ouste!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NON! On regarde 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Tintin!</a:t>
            </a: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5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90669" y="2684662"/>
            <a:ext cx="3063767" cy="29306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canapé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télé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Tintin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2F5B574-CB22-5247-E39F-79BB0E151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7647" y1="30398" x2="57647" y2="30398"/>
                        <a14:foregroundMark x1="64118" y1="33124" x2="64118" y2="33124"/>
                        <a14:foregroundMark x1="70588" y1="32914" x2="70588" y2="32914"/>
                        <a14:foregroundMark x1="61176" y1="33753" x2="61176" y2="33753"/>
                        <a14:foregroundMark x1="40588" y1="21593" x2="40588" y2="21593"/>
                        <a14:foregroundMark x1="38235" y1="21384" x2="38235" y2="21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73" r="12792" b="18618"/>
          <a:stretch/>
        </p:blipFill>
        <p:spPr>
          <a:xfrm>
            <a:off x="3499555" y="52578"/>
            <a:ext cx="2579942" cy="293064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DF7E4D8-7926-DDC0-E809-5478C00F73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52" y="2788918"/>
            <a:ext cx="943342" cy="94334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DA4CBD8-87CE-B589-5733-2761E19998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100" y="3732260"/>
            <a:ext cx="1070118" cy="107281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9ECD9A5-73A5-F063-8D5C-F8319BE93E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52" y="4572000"/>
            <a:ext cx="922262" cy="94334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A3A37EA-4340-98E0-4973-7E6A029CAEF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4589" r="3733" b="4248"/>
          <a:stretch/>
        </p:blipFill>
        <p:spPr>
          <a:xfrm>
            <a:off x="3429000" y="2983218"/>
            <a:ext cx="3125941" cy="23387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30199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503414"/>
            <a:ext cx="6345936" cy="19106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  Pangbotchi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26587" y="5787293"/>
            <a:ext cx="6345936" cy="26357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Papa Yéti escalade la 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montagne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Pangbotchi a pris son 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livre 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Tintin et raconte: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Tintin entend le yéti mais il dit qu’il n’existe pas.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C’est comme pour le Père Noël! Mais nous, on sait qu’il existe! rigolent les lutins.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Silence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Dit Papa Yéti.</a:t>
            </a: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6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90669" y="2684662"/>
            <a:ext cx="3063767" cy="29306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montagne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livre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Silence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2F5B574-CB22-5247-E39F-79BB0E151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7647" y1="30398" x2="57647" y2="30398"/>
                        <a14:foregroundMark x1="64118" y1="33124" x2="64118" y2="33124"/>
                        <a14:foregroundMark x1="70588" y1="32914" x2="70588" y2="32914"/>
                        <a14:foregroundMark x1="61176" y1="33753" x2="61176" y2="33753"/>
                        <a14:foregroundMark x1="40588" y1="21593" x2="40588" y2="21593"/>
                        <a14:foregroundMark x1="38235" y1="21384" x2="38235" y2="21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73" r="12792" b="18618"/>
          <a:stretch/>
        </p:blipFill>
        <p:spPr>
          <a:xfrm>
            <a:off x="3499555" y="52578"/>
            <a:ext cx="2579942" cy="293064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A081268-0CBF-D78C-4D96-C21DE0D706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58" y="2684662"/>
            <a:ext cx="960926" cy="96092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8E16976-E072-A721-39A7-5B5A547F7C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95" y="3717644"/>
            <a:ext cx="960926" cy="96092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1F54E84-C143-8918-375E-5D44E52EF2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503" y="4642279"/>
            <a:ext cx="960926" cy="96092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6B2F54C-C343-01C3-96C3-8C0607390E0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t="4589" r="4762" b="5272"/>
          <a:stretch/>
        </p:blipFill>
        <p:spPr>
          <a:xfrm>
            <a:off x="3411871" y="2960909"/>
            <a:ext cx="3181041" cy="2353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9594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503414"/>
            <a:ext cx="6345936" cy="19106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  Pangbotchi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26587" y="5787293"/>
            <a:ext cx="6345936" cy="21415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descente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est plus facile.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existe ou pas, le Père Noël?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Mais oui. Les lutins, les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yétis 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le Père Noël existent!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à quoi elle ressemble sa 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maison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Oh, c’est une maison normale, répond Papa Yéti.</a:t>
            </a: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7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90669" y="2684662"/>
            <a:ext cx="3063767" cy="29306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descente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maison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Yéti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2F5B574-CB22-5247-E39F-79BB0E151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7647" y1="30398" x2="57647" y2="30398"/>
                        <a14:foregroundMark x1="64118" y1="33124" x2="64118" y2="33124"/>
                        <a14:foregroundMark x1="70588" y1="32914" x2="70588" y2="32914"/>
                        <a14:foregroundMark x1="61176" y1="33753" x2="61176" y2="33753"/>
                        <a14:foregroundMark x1="40588" y1="21593" x2="40588" y2="21593"/>
                        <a14:foregroundMark x1="38235" y1="21384" x2="38235" y2="21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73" r="12792" b="18618"/>
          <a:stretch/>
        </p:blipFill>
        <p:spPr>
          <a:xfrm>
            <a:off x="3499555" y="52578"/>
            <a:ext cx="2579942" cy="293064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A3005DD-2D20-709B-D762-EBB5FC8DF7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75481" y="2684662"/>
            <a:ext cx="1101603" cy="110160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805EE97-53A2-48A9-7CAB-1DF03A1E4A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52" y="3476088"/>
            <a:ext cx="1347788" cy="134778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54A158D-A54F-B5EC-D884-C737A6A98A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t="8099" r="4238" b="5285"/>
          <a:stretch/>
        </p:blipFill>
        <p:spPr>
          <a:xfrm>
            <a:off x="3416913" y="2960910"/>
            <a:ext cx="3063767" cy="21415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2CE6DBE-67F0-F836-61F5-F10D6C7646E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86" b="93628" l="52295" r="98682">
                        <a14:backgroundMark x1="89844" y1="9688" x2="89844" y2="9688"/>
                        <a14:backgroundMark x1="93457" y1="14499" x2="93457" y2="14499"/>
                        <a14:backgroundMark x1="91943" y1="11183" x2="91943" y2="11183"/>
                        <a14:backgroundMark x1="83740" y1="6697" x2="83740" y2="6697"/>
                        <a14:backgroundMark x1="81543" y1="10078" x2="81543" y2="10078"/>
                        <a14:backgroundMark x1="61963" y1="69636" x2="61963" y2="69636"/>
                        <a14:backgroundMark x1="64600" y1="66645" x2="64600" y2="66645"/>
                        <a14:backgroundMark x1="60693" y1="63849" x2="60693" y2="63849"/>
                        <a14:backgroundMark x1="65430" y1="71977" x2="65430" y2="71977"/>
                        <a14:backgroundMark x1="62646" y1="75878" x2="62646" y2="75878"/>
                        <a14:backgroundMark x1="68604" y1="65150" x2="68604" y2="65150"/>
                        <a14:backgroundMark x1="91113" y1="81599" x2="91113" y2="81599"/>
                        <a14:backgroundMark x1="94043" y1="86086" x2="94043" y2="86086"/>
                        <a14:backgroundMark x1="90967" y1="86086" x2="90967" y2="86086"/>
                        <a14:backgroundMark x1="93457" y1="83680" x2="93457" y2="83680"/>
                        <a14:backgroundMark x1="58740" y1="89207" x2="58740" y2="89207"/>
                        <a14:backgroundMark x1="60840" y1="87191" x2="60840" y2="87191"/>
                        <a14:backgroundMark x1="61816" y1="90897" x2="61816" y2="90897"/>
                        <a14:backgroundMark x1="76270" y1="90312" x2="76270" y2="90312"/>
                        <a14:backgroundMark x1="86963" y1="84980" x2="86963" y2="84980"/>
                        <a14:backgroundMark x1="64307" y1="77568" x2="64307" y2="77568"/>
                        <a14:backgroundMark x1="65967" y1="76073" x2="64746" y2="76658"/>
                        <a14:backgroundMark x1="65283" y1="34070" x2="65283" y2="34070"/>
                        <a14:backgroundMark x1="89990" y1="13199" x2="85840" y2="15410"/>
                        <a14:backgroundMark x1="88477" y1="9298" x2="88477" y2="9298"/>
                        <a14:backgroundMark x1="65430" y1="30949" x2="65430" y2="30949"/>
                        <a14:backgroundMark x1="63037" y1="32965" x2="63037" y2="32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029"/>
          <a:stretch/>
        </p:blipFill>
        <p:spPr>
          <a:xfrm>
            <a:off x="1299766" y="4456994"/>
            <a:ext cx="755333" cy="115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7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503414"/>
            <a:ext cx="6345936" cy="19106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  Pangbotchi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26587" y="5787293"/>
            <a:ext cx="6345936" cy="230498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Mmm… Ca sent le yéti pas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propre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ici…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 vais prendre mon bain Maman, dit </a:t>
            </a:r>
            <a:r>
              <a:rPr lang="fr-FR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Pangbotchi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Mais la 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baignoire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est déjà remplie d’eau, de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mousse 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de lutins!</a:t>
            </a: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8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90669" y="2684662"/>
            <a:ext cx="3063767" cy="29306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baignoire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la mousse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Propre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2F5B574-CB22-5247-E39F-79BB0E151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7647" y1="30398" x2="57647" y2="30398"/>
                        <a14:foregroundMark x1="64118" y1="33124" x2="64118" y2="33124"/>
                        <a14:foregroundMark x1="70588" y1="32914" x2="70588" y2="32914"/>
                        <a14:foregroundMark x1="61176" y1="33753" x2="61176" y2="33753"/>
                        <a14:foregroundMark x1="40588" y1="21593" x2="40588" y2="21593"/>
                        <a14:foregroundMark x1="38235" y1="21384" x2="38235" y2="21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73" r="12792" b="18618"/>
          <a:stretch/>
        </p:blipFill>
        <p:spPr>
          <a:xfrm>
            <a:off x="3499555" y="52578"/>
            <a:ext cx="2579942" cy="293064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C57D36D-0B7A-6B63-D300-C66896E656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470" y="2706474"/>
            <a:ext cx="1119188" cy="111918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4F68CD9-0858-0962-75E2-760A6E6C6B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511" y="4444907"/>
            <a:ext cx="1167454" cy="117039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58D6FDB-4FAC-AA91-3A26-D7476A961D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" t="4248" r="3734" b="4248"/>
          <a:stretch/>
        </p:blipFill>
        <p:spPr>
          <a:xfrm>
            <a:off x="3428999" y="2960909"/>
            <a:ext cx="3138331" cy="2304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75518F5-E7C8-2DEA-AB25-E22F6BF6104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6" b="10850"/>
          <a:stretch/>
        </p:blipFill>
        <p:spPr>
          <a:xfrm>
            <a:off x="1861982" y="3623756"/>
            <a:ext cx="1071562" cy="7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17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503414"/>
            <a:ext cx="6345936" cy="191060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  Pangbotchi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26587" y="5787293"/>
            <a:ext cx="6345936" cy="22741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 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secoue 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dans la baignoire!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C’est vrai que vous aidez le Père Noël? demande </a:t>
            </a:r>
            <a:r>
              <a:rPr lang="fr-FR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Pangbotchi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fait les paquets, répondent les lutins. Le Père Noël les porte. Il est très 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costaud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 </a:t>
            </a: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9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90669" y="2684662"/>
            <a:ext cx="3063767" cy="29306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Secouer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Porter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Costaud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2F5B574-CB22-5247-E39F-79BB0E151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7647" y1="30398" x2="57647" y2="30398"/>
                        <a14:foregroundMark x1="64118" y1="33124" x2="64118" y2="33124"/>
                        <a14:foregroundMark x1="70588" y1="32914" x2="70588" y2="32914"/>
                        <a14:foregroundMark x1="61176" y1="33753" x2="61176" y2="33753"/>
                        <a14:foregroundMark x1="40588" y1="21593" x2="40588" y2="21593"/>
                        <a14:foregroundMark x1="38235" y1="21384" x2="38235" y2="21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73" r="12792" b="18618"/>
          <a:stretch/>
        </p:blipFill>
        <p:spPr>
          <a:xfrm>
            <a:off x="3499555" y="52578"/>
            <a:ext cx="2579942" cy="293064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755AA9E-71AE-33B2-42D7-E1DF167567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10"/>
          <a:stretch/>
        </p:blipFill>
        <p:spPr>
          <a:xfrm>
            <a:off x="1198525" y="3505256"/>
            <a:ext cx="890588" cy="11907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AE1C445-15AE-AA3E-66C0-AA75822198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275" y="4667420"/>
            <a:ext cx="890589" cy="89058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A9DEA2C-81C6-2DC8-2DD3-CB0119503D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t="4248" r="2705" b="4248"/>
          <a:stretch/>
        </p:blipFill>
        <p:spPr>
          <a:xfrm>
            <a:off x="3436953" y="2986743"/>
            <a:ext cx="3130377" cy="2274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6F0A2A5-084D-A7D0-90F1-DFB9D047C55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8" b="13002"/>
          <a:stretch/>
        </p:blipFill>
        <p:spPr>
          <a:xfrm>
            <a:off x="1367932" y="2788918"/>
            <a:ext cx="1019723" cy="69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279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10877</TotalTime>
  <Words>579</Words>
  <Application>Microsoft Office PowerPoint</Application>
  <PresentationFormat>Affichage à l'écran (4:3)</PresentationFormat>
  <Paragraphs>144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Amandine</vt:lpstr>
      <vt:lpstr>Arial</vt:lpstr>
      <vt:lpstr>Calibri</vt:lpstr>
      <vt:lpstr>Calibri Light</vt:lpstr>
      <vt:lpstr>Caviar Dreams</vt:lpstr>
      <vt:lpstr>OpenDyslexic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Yelle</dc:creator>
  <cp:lastModifiedBy>Adeline Michel</cp:lastModifiedBy>
  <cp:revision>76</cp:revision>
  <dcterms:created xsi:type="dcterms:W3CDTF">2020-06-07T13:46:06Z</dcterms:created>
  <dcterms:modified xsi:type="dcterms:W3CDTF">2022-10-22T20:18:18Z</dcterms:modified>
</cp:coreProperties>
</file>